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Lst>
  <p:sldSz cx="9144000" cy="5143500" type="screen16x9"/>
  <p:notesSz cx="6858000" cy="9144000"/>
  <p:embeddedFontLst>
    <p:embeddedFont>
      <p:font typeface="DM Sans" pitchFamily="2" charset="77"/>
      <p:regular r:id="rId35"/>
      <p:bold r:id="rId36"/>
      <p:italic r:id="rId37"/>
      <p:boldItalic r:id="rId38"/>
    </p:embeddedFont>
    <p:embeddedFont>
      <p:font typeface="DM Sans Medium" panose="020F0502020204030204" pitchFamily="34" charset="0"/>
      <p:regular r:id="rId39"/>
      <p:bold r:id="rId40"/>
      <p:italic r:id="rId41"/>
      <p:boldItalic r:id="rId42"/>
    </p:embeddedFont>
    <p:embeddedFont>
      <p:font typeface="Merriweather" pitchFamily="2" charset="77"/>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35"/>
    <p:restoredTop sz="94656"/>
  </p:normalViewPr>
  <p:slideViewPr>
    <p:cSldViewPr snapToGrid="0">
      <p:cViewPr varScale="1">
        <p:scale>
          <a:sx n="116" d="100"/>
          <a:sy n="116" d="100"/>
        </p:scale>
        <p:origin x="200" y="6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19df236e6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19df236e6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19df236e6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19df236e6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5f20d346e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5f20d346e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9df236e68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19df236e68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main technique is classification, due to the target exited being binary. I also use supervised learning, which is the use of labeled data in training such that it can </a:t>
            </a:r>
            <a:r>
              <a:rPr lang="en-US" dirty="0" err="1"/>
              <a:t>generalise</a:t>
            </a:r>
            <a:r>
              <a:rPr lang="en-US" dirty="0"/>
              <a:t> against unseen (unlabeled) data in testing.</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19df236e68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19df236e68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19df236e68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19df236e68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9df236e68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19df236e6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19df236e6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19df236e6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feature importance graph across all 4 models we can see Geography as most important, while balance appears to be lowest.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15f20d346e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15f20d346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9df236e68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19df236e68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use a decision tree for all 4 models, which classifies instances by sorting them from the root node based on feature vales, where a node is a feature and a branch is a value that the node can assume.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chose this model as they work with both categorical and numerical data which are present in the dataset. Also, data does not need to be scaled as decision trees are strong at handling nonlinear relationships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19df236e68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19df236e68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15f20d346e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15f20d346e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15f20d346e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15f20d346e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19df236e68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19df236e68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models use train test split of 0.4 and random state of 0 to seed each run and categorical features Geography and Gender are transformed with a label encoder.</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9df236e6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9df236e6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19df236e6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19df236e6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19df236e68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19df236e68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19df236e68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19df236e68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19df236e68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19df236e68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confusion matrices for SMOTE, it is performing well on the majority and minority classes for both training and testing, with a slight drop on the minority class after using </a:t>
            </a:r>
            <a:r>
              <a:rPr lang="en-US" dirty="0" err="1"/>
              <a:t>GCV+Cost</a:t>
            </a:r>
            <a:r>
              <a:rPr lang="en-US" dirty="0"/>
              <a:t> Complexity Pruning, despite the accuracy increase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19df236e6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19df236e6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ROS has a lower testing accuracy on majority class in the compared to in training and there is a high training accuracy across all 3 configurations pointing again to an overfitting issue. SMOTE has a better performance on the majority class testing set while ROS performs better on the minority class after GCV+CCP alpha though it sacrifices the majority class performance</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15f20d346e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15f20d346e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19df236e68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19df236e68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dropping unimportant features did not have a large affect on performance, model had poor performance on minority class when data was imbalanced, oversampling techniques fixed this, but ROS would overfit the training data, leading to SMOTE being the standout option to solve imbalance issues (better performance without the drawback of overfitting). Finally, all models increased with GCV and CCP with the exception of ROS which decreased by 2%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15f20d3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15f20d3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research question is can we accurately predict customer churn and fine tune using a decision tree model?</a:t>
            </a:r>
            <a:br>
              <a:rPr lang="en-US" dirty="0"/>
            </a:br>
            <a:endParaRPr lang="en-US" dirty="0"/>
          </a:p>
          <a:p>
            <a:pPr marL="0" lvl="0" indent="0" algn="l" rtl="0">
              <a:spcBef>
                <a:spcPts val="0"/>
              </a:spcBef>
              <a:spcAft>
                <a:spcPts val="0"/>
              </a:spcAft>
              <a:buNone/>
            </a:pPr>
            <a:r>
              <a:rPr lang="en-US" dirty="0"/>
              <a:t>You should care about this as </a:t>
            </a:r>
            <a:br>
              <a:rPr lang="en-US" dirty="0"/>
            </a:br>
            <a:r>
              <a:rPr lang="en-US" dirty="0"/>
              <a:t>customer acquisition is at minimum 5x more expensive than retention, leading to customer loss being a critical datapoint for financial management. Developing a model to predict customer loss and </a:t>
            </a:r>
            <a:r>
              <a:rPr lang="en-US" dirty="0" err="1"/>
              <a:t>analysing</a:t>
            </a:r>
            <a:r>
              <a:rPr lang="en-US" dirty="0"/>
              <a:t> the dataset will provide a foundation for strategy, and pinpoint particular metrics associated with loss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15f20d346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15f20d346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19df236e68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19df236e68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limitation of the dataset is the imbalanced classes which inhibits the performance on the minority class prior to oversampling as shown in the results section.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Oversampling techniques did fix this, though </a:t>
            </a:r>
            <a:r>
              <a:rPr lang="en-US" dirty="0" err="1"/>
              <a:t>RandomOverSampler</a:t>
            </a:r>
            <a:r>
              <a:rPr lang="en-US" dirty="0"/>
              <a:t> which creates random duplicates of existing data, and SMOTE which creates artificial samples based on existing data can make unrealistic improvements particularly when considering the real-world application of these models on imbalanced datasets where this may distract from actual pattern recognition.</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19df236e68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19df236e68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15f20d346e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15f20d346e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19df236e6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19df236e6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dataset is a banking dataset found on </a:t>
            </a:r>
            <a:r>
              <a:rPr lang="en-US" dirty="0" err="1"/>
              <a:t>kaggle</a:t>
            </a:r>
            <a:r>
              <a:rPr lang="en-US" dirty="0"/>
              <a:t>, comprised of 10,000 rows and 11 features with a mix of categorical and numerical customer data, one of which being the binary target Exited.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19df236e6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19df236e6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this graph we can see 80% of the dataset is comprised of class 0, which is not exited, and 20% class 1 which is exited. This makes the dataset imbalanced, which is an issue because the model can perform worse on the minority class and accuracy will be weighted toward the majority class making necessary to use additional metrics to assess the model</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5f20d346e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15f20d346e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these graphs we can see that there are 10% more male customers, and 50% from </a:t>
            </a:r>
            <a:r>
              <a:rPr lang="en-US" dirty="0" err="1"/>
              <a:t>france</a:t>
            </a:r>
            <a:r>
              <a:rPr lang="en-US" dirty="0"/>
              <a:t> with the remaining quarters being from Spain and Germany</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19df236e6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19df236e6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19df236e6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19df236e6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title slide">
  <p:cSld name="TITLE_1">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196951" y="4737750"/>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Char char="●"/>
              <a:defRPr sz="8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279400">
              <a:spcBef>
                <a:spcPts val="0"/>
              </a:spcBef>
              <a:spcAft>
                <a:spcPts val="0"/>
              </a:spcAft>
              <a:buClr>
                <a:schemeClr val="lt1"/>
              </a:buClr>
              <a:buSzPts val="800"/>
              <a:buChar char="■"/>
              <a:defRPr sz="800">
                <a:solidFill>
                  <a:schemeClr val="lt1"/>
                </a:solidFill>
              </a:defRPr>
            </a:lvl3pPr>
            <a:lvl4pPr marL="1828800" lvl="3" indent="-279400">
              <a:spcBef>
                <a:spcPts val="0"/>
              </a:spcBef>
              <a:spcAft>
                <a:spcPts val="0"/>
              </a:spcAft>
              <a:buClr>
                <a:schemeClr val="lt1"/>
              </a:buClr>
              <a:buSzPts val="800"/>
              <a:buChar char="●"/>
              <a:defRPr sz="800">
                <a:solidFill>
                  <a:schemeClr val="lt1"/>
                </a:solidFill>
              </a:defRPr>
            </a:lvl4pPr>
            <a:lvl5pPr marL="2286000" lvl="4" indent="-279400">
              <a:spcBef>
                <a:spcPts val="0"/>
              </a:spcBef>
              <a:spcAft>
                <a:spcPts val="0"/>
              </a:spcAft>
              <a:buClr>
                <a:schemeClr val="lt1"/>
              </a:buClr>
              <a:buSzPts val="800"/>
              <a:buChar char="○"/>
              <a:defRPr sz="800">
                <a:solidFill>
                  <a:schemeClr val="lt1"/>
                </a:solidFill>
              </a:defRPr>
            </a:lvl5pPr>
            <a:lvl6pPr marL="2743200" lvl="5" indent="-279400">
              <a:spcBef>
                <a:spcPts val="0"/>
              </a:spcBef>
              <a:spcAft>
                <a:spcPts val="0"/>
              </a:spcAft>
              <a:buClr>
                <a:schemeClr val="lt1"/>
              </a:buClr>
              <a:buSzPts val="800"/>
              <a:buChar char="■"/>
              <a:defRPr sz="800">
                <a:solidFill>
                  <a:schemeClr val="lt1"/>
                </a:solidFill>
              </a:defRPr>
            </a:lvl6pPr>
            <a:lvl7pPr marL="3200400" lvl="6" indent="-279400">
              <a:spcBef>
                <a:spcPts val="0"/>
              </a:spcBef>
              <a:spcAft>
                <a:spcPts val="0"/>
              </a:spcAft>
              <a:buClr>
                <a:schemeClr val="lt1"/>
              </a:buClr>
              <a:buSzPts val="800"/>
              <a:buChar char="●"/>
              <a:defRPr sz="800">
                <a:solidFill>
                  <a:schemeClr val="lt1"/>
                </a:solidFill>
              </a:defRPr>
            </a:lvl7pPr>
            <a:lvl8pPr marL="3657600" lvl="7" indent="-279400">
              <a:spcBef>
                <a:spcPts val="0"/>
              </a:spcBef>
              <a:spcAft>
                <a:spcPts val="0"/>
              </a:spcAft>
              <a:buClr>
                <a:schemeClr val="lt1"/>
              </a:buClr>
              <a:buSzPts val="800"/>
              <a:buChar char="○"/>
              <a:defRPr sz="800">
                <a:solidFill>
                  <a:schemeClr val="lt1"/>
                </a:solidFill>
              </a:defRPr>
            </a:lvl8pPr>
            <a:lvl9pPr marL="4114800" lvl="8" indent="-279400">
              <a:spcBef>
                <a:spcPts val="0"/>
              </a:spcBef>
              <a:spcAft>
                <a:spcPts val="0"/>
              </a:spcAft>
              <a:buClr>
                <a:schemeClr val="lt1"/>
              </a:buClr>
              <a:buSzPts val="800"/>
              <a:buChar char="■"/>
              <a:defRPr sz="800">
                <a:solidFill>
                  <a:schemeClr val="lt1"/>
                </a:solidFill>
              </a:defRPr>
            </a:lvl9pPr>
          </a:lstStyle>
          <a:p>
            <a:endParaRPr/>
          </a:p>
        </p:txBody>
      </p:sp>
      <p:sp>
        <p:nvSpPr>
          <p:cNvPr id="52" name="Google Shape;52;p13"/>
          <p:cNvSpPr txBox="1">
            <a:spLocks noGrp="1"/>
          </p:cNvSpPr>
          <p:nvPr>
            <p:ph type="ctrTitle"/>
          </p:nvPr>
        </p:nvSpPr>
        <p:spPr>
          <a:xfrm>
            <a:off x="196950" y="223825"/>
            <a:ext cx="8011800" cy="1877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a:endParaRPr/>
          </a:p>
        </p:txBody>
      </p:sp>
      <p:sp>
        <p:nvSpPr>
          <p:cNvPr id="53" name="Google Shape;53;p13"/>
          <p:cNvSpPr txBox="1">
            <a:spLocks noGrp="1"/>
          </p:cNvSpPr>
          <p:nvPr>
            <p:ph type="subTitle" idx="2"/>
          </p:nvPr>
        </p:nvSpPr>
        <p:spPr>
          <a:xfrm>
            <a:off x="196950" y="2171250"/>
            <a:ext cx="3986700" cy="55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4" name="Google Shape;54;p13"/>
          <p:cNvSpPr>
            <a:spLocks noGrp="1"/>
          </p:cNvSpPr>
          <p:nvPr>
            <p:ph type="pic" idx="3"/>
          </p:nvPr>
        </p:nvSpPr>
        <p:spPr>
          <a:xfrm>
            <a:off x="4437578" y="2171250"/>
            <a:ext cx="4509600" cy="2775600"/>
          </a:xfrm>
          <a:prstGeom prst="round2DiagRect">
            <a:avLst>
              <a:gd name="adj1" fmla="val 16667"/>
              <a:gd name="adj2" fmla="val 0"/>
            </a:avLst>
          </a:prstGeom>
          <a:noFill/>
          <a:ln>
            <a:noFill/>
          </a:ln>
        </p:spPr>
      </p:sp>
      <p:sp>
        <p:nvSpPr>
          <p:cNvPr id="55" name="Google Shape;55;p13"/>
          <p:cNvSpPr txBox="1">
            <a:spLocks noGrp="1"/>
          </p:cNvSpPr>
          <p:nvPr>
            <p:ph type="body" idx="4"/>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317500" algn="r">
              <a:spcBef>
                <a:spcPts val="0"/>
              </a:spcBef>
              <a:spcAft>
                <a:spcPts val="0"/>
              </a:spcAft>
              <a:buClr>
                <a:schemeClr val="lt1"/>
              </a:buClr>
              <a:buSzPts val="14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blank">
  <p:cSld name="CUSTOM">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4"/>
          <p:cNvSpPr txBox="1">
            <a:spLocks noGrp="1"/>
          </p:cNvSpPr>
          <p:nvPr>
            <p:ph type="body" idx="1"/>
          </p:nvPr>
        </p:nvSpPr>
        <p:spPr>
          <a:xfrm>
            <a:off x="196951" y="196725"/>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dk1"/>
              </a:buClr>
              <a:buSzPts val="800"/>
              <a:buChar char="●"/>
              <a:defRPr sz="800">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279400">
              <a:spcBef>
                <a:spcPts val="0"/>
              </a:spcBef>
              <a:spcAft>
                <a:spcPts val="0"/>
              </a:spcAft>
              <a:buClr>
                <a:schemeClr val="dk1"/>
              </a:buClr>
              <a:buSzPts val="800"/>
              <a:buChar char="■"/>
              <a:defRPr sz="800">
                <a:solidFill>
                  <a:schemeClr val="dk1"/>
                </a:solidFill>
              </a:defRPr>
            </a:lvl3pPr>
            <a:lvl4pPr marL="1828800" lvl="3" indent="-279400">
              <a:spcBef>
                <a:spcPts val="0"/>
              </a:spcBef>
              <a:spcAft>
                <a:spcPts val="0"/>
              </a:spcAft>
              <a:buClr>
                <a:schemeClr val="dk1"/>
              </a:buClr>
              <a:buSzPts val="800"/>
              <a:buChar char="●"/>
              <a:defRPr sz="800">
                <a:solidFill>
                  <a:schemeClr val="dk1"/>
                </a:solidFill>
              </a:defRPr>
            </a:lvl4pPr>
            <a:lvl5pPr marL="2286000" lvl="4" indent="-279400">
              <a:spcBef>
                <a:spcPts val="0"/>
              </a:spcBef>
              <a:spcAft>
                <a:spcPts val="0"/>
              </a:spcAft>
              <a:buClr>
                <a:schemeClr val="dk1"/>
              </a:buClr>
              <a:buSzPts val="800"/>
              <a:buChar char="○"/>
              <a:defRPr sz="800">
                <a:solidFill>
                  <a:schemeClr val="dk1"/>
                </a:solidFill>
              </a:defRPr>
            </a:lvl5pPr>
            <a:lvl6pPr marL="2743200" lvl="5" indent="-279400">
              <a:spcBef>
                <a:spcPts val="0"/>
              </a:spcBef>
              <a:spcAft>
                <a:spcPts val="0"/>
              </a:spcAft>
              <a:buClr>
                <a:schemeClr val="dk1"/>
              </a:buClr>
              <a:buSzPts val="800"/>
              <a:buChar char="■"/>
              <a:defRPr sz="800">
                <a:solidFill>
                  <a:schemeClr val="dk1"/>
                </a:solidFill>
              </a:defRPr>
            </a:lvl6pPr>
            <a:lvl7pPr marL="3200400" lvl="6" indent="-279400">
              <a:spcBef>
                <a:spcPts val="0"/>
              </a:spcBef>
              <a:spcAft>
                <a:spcPts val="0"/>
              </a:spcAft>
              <a:buClr>
                <a:schemeClr val="dk1"/>
              </a:buClr>
              <a:buSzPts val="800"/>
              <a:buChar char="●"/>
              <a:defRPr sz="800">
                <a:solidFill>
                  <a:schemeClr val="dk1"/>
                </a:solidFill>
              </a:defRPr>
            </a:lvl7pPr>
            <a:lvl8pPr marL="3657600" lvl="7" indent="-279400">
              <a:spcBef>
                <a:spcPts val="0"/>
              </a:spcBef>
              <a:spcAft>
                <a:spcPts val="0"/>
              </a:spcAft>
              <a:buClr>
                <a:schemeClr val="dk1"/>
              </a:buClr>
              <a:buSzPts val="800"/>
              <a:buChar char="○"/>
              <a:defRPr sz="800">
                <a:solidFill>
                  <a:schemeClr val="dk1"/>
                </a:solidFill>
              </a:defRPr>
            </a:lvl8pPr>
            <a:lvl9pPr marL="4114800" lvl="8" indent="-279400">
              <a:spcBef>
                <a:spcPts val="0"/>
              </a:spcBef>
              <a:spcAft>
                <a:spcPts val="0"/>
              </a:spcAft>
              <a:buClr>
                <a:schemeClr val="dk1"/>
              </a:buClr>
              <a:buSzPts val="800"/>
              <a:buChar char="■"/>
              <a:defRPr sz="800">
                <a:solidFill>
                  <a:schemeClr val="dk1"/>
                </a:solidFill>
              </a:defRPr>
            </a:lvl9pPr>
          </a:lstStyle>
          <a:p>
            <a:endParaRPr/>
          </a:p>
        </p:txBody>
      </p:sp>
      <p:sp>
        <p:nvSpPr>
          <p:cNvPr id="59" name="Google Shape;59;p14"/>
          <p:cNvSpPr txBox="1">
            <a:spLocks noGrp="1"/>
          </p:cNvSpPr>
          <p:nvPr>
            <p:ph type="body" idx="2"/>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dk1"/>
              </a:buClr>
              <a:buSzPts val="800"/>
              <a:buChar char="●"/>
              <a:defRPr sz="800">
                <a:solidFill>
                  <a:schemeClr val="dk1"/>
                </a:solidFill>
              </a:defRPr>
            </a:lvl1pPr>
            <a:lvl2pPr marL="914400" lvl="1" indent="-317500" algn="r">
              <a:spcBef>
                <a:spcPts val="0"/>
              </a:spcBef>
              <a:spcAft>
                <a:spcPts val="0"/>
              </a:spcAft>
              <a:buClr>
                <a:schemeClr val="dk1"/>
              </a:buClr>
              <a:buSzPts val="1400"/>
              <a:buChar char="○"/>
              <a:defRPr>
                <a:solidFill>
                  <a:schemeClr val="dk1"/>
                </a:solidFill>
              </a:defRPr>
            </a:lvl2pPr>
            <a:lvl3pPr marL="1371600" lvl="2" indent="-279400" algn="r">
              <a:spcBef>
                <a:spcPts val="0"/>
              </a:spcBef>
              <a:spcAft>
                <a:spcPts val="0"/>
              </a:spcAft>
              <a:buClr>
                <a:schemeClr val="dk1"/>
              </a:buClr>
              <a:buSzPts val="800"/>
              <a:buChar char="■"/>
              <a:defRPr sz="800">
                <a:solidFill>
                  <a:schemeClr val="dk1"/>
                </a:solidFill>
              </a:defRPr>
            </a:lvl3pPr>
            <a:lvl4pPr marL="1828800" lvl="3" indent="-279400" algn="r">
              <a:spcBef>
                <a:spcPts val="0"/>
              </a:spcBef>
              <a:spcAft>
                <a:spcPts val="0"/>
              </a:spcAft>
              <a:buClr>
                <a:schemeClr val="dk1"/>
              </a:buClr>
              <a:buSzPts val="800"/>
              <a:buChar char="●"/>
              <a:defRPr sz="800">
                <a:solidFill>
                  <a:schemeClr val="dk1"/>
                </a:solidFill>
              </a:defRPr>
            </a:lvl4pPr>
            <a:lvl5pPr marL="2286000" lvl="4" indent="-279400" algn="r">
              <a:spcBef>
                <a:spcPts val="0"/>
              </a:spcBef>
              <a:spcAft>
                <a:spcPts val="0"/>
              </a:spcAft>
              <a:buClr>
                <a:schemeClr val="dk1"/>
              </a:buClr>
              <a:buSzPts val="800"/>
              <a:buChar char="○"/>
              <a:defRPr sz="800">
                <a:solidFill>
                  <a:schemeClr val="dk1"/>
                </a:solidFill>
              </a:defRPr>
            </a:lvl5pPr>
            <a:lvl6pPr marL="2743200" lvl="5" indent="-279400" algn="r">
              <a:spcBef>
                <a:spcPts val="0"/>
              </a:spcBef>
              <a:spcAft>
                <a:spcPts val="0"/>
              </a:spcAft>
              <a:buClr>
                <a:schemeClr val="dk1"/>
              </a:buClr>
              <a:buSzPts val="800"/>
              <a:buChar char="■"/>
              <a:defRPr sz="800">
                <a:solidFill>
                  <a:schemeClr val="dk1"/>
                </a:solidFill>
              </a:defRPr>
            </a:lvl6pPr>
            <a:lvl7pPr marL="3200400" lvl="6" indent="-279400" algn="r">
              <a:spcBef>
                <a:spcPts val="0"/>
              </a:spcBef>
              <a:spcAft>
                <a:spcPts val="0"/>
              </a:spcAft>
              <a:buClr>
                <a:schemeClr val="dk1"/>
              </a:buClr>
              <a:buSzPts val="800"/>
              <a:buChar char="●"/>
              <a:defRPr sz="800">
                <a:solidFill>
                  <a:schemeClr val="dk1"/>
                </a:solidFill>
              </a:defRPr>
            </a:lvl7pPr>
            <a:lvl8pPr marL="3657600" lvl="7" indent="-279400" algn="r">
              <a:spcBef>
                <a:spcPts val="0"/>
              </a:spcBef>
              <a:spcAft>
                <a:spcPts val="0"/>
              </a:spcAft>
              <a:buClr>
                <a:schemeClr val="dk1"/>
              </a:buClr>
              <a:buSzPts val="800"/>
              <a:buChar char="○"/>
              <a:defRPr sz="800">
                <a:solidFill>
                  <a:schemeClr val="dk1"/>
                </a:solidFill>
              </a:defRPr>
            </a:lvl8pPr>
            <a:lvl9pPr marL="4114800" lvl="8" indent="-279400" algn="r">
              <a:spcBef>
                <a:spcPts val="0"/>
              </a:spcBef>
              <a:spcAft>
                <a:spcPts val="0"/>
              </a:spcAft>
              <a:buClr>
                <a:schemeClr val="dk1"/>
              </a:buClr>
              <a:buSzPts val="800"/>
              <a:buChar char="■"/>
              <a:defRPr sz="8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chart">
  <p:cSld name="SECTION_TITLE_AND_DESCRIPTION_1">
    <p:bg>
      <p:bgPr>
        <a:solidFill>
          <a:schemeClr val="lt2"/>
        </a:solidFill>
        <a:effectLst/>
      </p:bgPr>
    </p:bg>
    <p:spTree>
      <p:nvGrpSpPr>
        <p:cNvPr id="1" name="Shape 60"/>
        <p:cNvGrpSpPr/>
        <p:nvPr/>
      </p:nvGrpSpPr>
      <p:grpSpPr>
        <a:xfrm>
          <a:off x="0" y="0"/>
          <a:ext cx="0" cy="0"/>
          <a:chOff x="0" y="0"/>
          <a:chExt cx="0" cy="0"/>
        </a:xfrm>
      </p:grpSpPr>
      <p:sp>
        <p:nvSpPr>
          <p:cNvPr id="61" name="Google Shape;61;p15"/>
          <p:cNvSpPr/>
          <p:nvPr/>
        </p:nvSpPr>
        <p:spPr>
          <a:xfrm>
            <a:off x="4305000" y="-125"/>
            <a:ext cx="4839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txBox="1">
            <a:spLocks noGrp="1"/>
          </p:cNvSpPr>
          <p:nvPr>
            <p:ph type="title"/>
          </p:nvPr>
        </p:nvSpPr>
        <p:spPr>
          <a:xfrm>
            <a:off x="197375" y="1052750"/>
            <a:ext cx="3151800" cy="16329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
        <p:nvSpPr>
          <p:cNvPr id="64" name="Google Shape;64;p15"/>
          <p:cNvSpPr txBox="1">
            <a:spLocks noGrp="1"/>
          </p:cNvSpPr>
          <p:nvPr>
            <p:ph type="body" idx="1"/>
          </p:nvPr>
        </p:nvSpPr>
        <p:spPr>
          <a:xfrm>
            <a:off x="197375" y="2685650"/>
            <a:ext cx="3151800" cy="18225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292100">
              <a:lnSpc>
                <a:spcPct val="100000"/>
              </a:lnSpc>
              <a:spcBef>
                <a:spcPts val="0"/>
              </a:spcBef>
              <a:spcAft>
                <a:spcPts val="0"/>
              </a:spcAft>
              <a:buSzPts val="1000"/>
              <a:buChar char="○"/>
              <a:defRPr sz="1000"/>
            </a:lvl2pPr>
            <a:lvl3pPr marL="1371600" lvl="2" indent="-317500">
              <a:lnSpc>
                <a:spcPct val="100000"/>
              </a:lnSpc>
              <a:spcBef>
                <a:spcPts val="0"/>
              </a:spcBef>
              <a:spcAft>
                <a:spcPts val="0"/>
              </a:spcAft>
              <a:buSzPts val="1400"/>
              <a:buChar char="■"/>
              <a:defRPr/>
            </a:lvl3pPr>
            <a:lvl4pPr marL="1828800" lvl="3" indent="-317500">
              <a:lnSpc>
                <a:spcPct val="100000"/>
              </a:lnSpc>
              <a:spcBef>
                <a:spcPts val="0"/>
              </a:spcBef>
              <a:spcAft>
                <a:spcPts val="0"/>
              </a:spcAft>
              <a:buSzPts val="1400"/>
              <a:buChar char="●"/>
              <a:defRPr/>
            </a:lvl4pPr>
            <a:lvl5pPr marL="2286000" lvl="4" indent="-317500">
              <a:lnSpc>
                <a:spcPct val="100000"/>
              </a:lnSpc>
              <a:spcBef>
                <a:spcPts val="0"/>
              </a:spcBef>
              <a:spcAft>
                <a:spcPts val="0"/>
              </a:spcAft>
              <a:buSzPts val="1400"/>
              <a:buChar char="○"/>
              <a:defRPr/>
            </a:lvl5pPr>
            <a:lvl6pPr marL="2743200" lvl="5" indent="-317500">
              <a:lnSpc>
                <a:spcPct val="100000"/>
              </a:lnSpc>
              <a:spcBef>
                <a:spcPts val="0"/>
              </a:spcBef>
              <a:spcAft>
                <a:spcPts val="0"/>
              </a:spcAft>
              <a:buSzPts val="1400"/>
              <a:buChar char="■"/>
              <a:defRPr/>
            </a:lvl6pPr>
            <a:lvl7pPr marL="3200400" lvl="6" indent="-317500">
              <a:lnSpc>
                <a:spcPct val="100000"/>
              </a:lnSpc>
              <a:spcBef>
                <a:spcPts val="0"/>
              </a:spcBef>
              <a:spcAft>
                <a:spcPts val="0"/>
              </a:spcAft>
              <a:buSzPts val="1400"/>
              <a:buChar char="●"/>
              <a:defRPr/>
            </a:lvl7pPr>
            <a:lvl8pPr marL="3657600" lvl="7" indent="-317500">
              <a:lnSpc>
                <a:spcPct val="100000"/>
              </a:lnSpc>
              <a:spcBef>
                <a:spcPts val="0"/>
              </a:spcBef>
              <a:spcAft>
                <a:spcPts val="0"/>
              </a:spcAft>
              <a:buSzPts val="1400"/>
              <a:buChar char="○"/>
              <a:defRPr/>
            </a:lvl8pPr>
            <a:lvl9pPr marL="4114800" lvl="8" indent="-317500">
              <a:lnSpc>
                <a:spcPct val="100000"/>
              </a:lnSpc>
              <a:spcBef>
                <a:spcPts val="0"/>
              </a:spcBef>
              <a:spcAft>
                <a:spcPts val="0"/>
              </a:spcAft>
              <a:buSzPts val="1400"/>
              <a:buChar char="■"/>
              <a:defRPr/>
            </a:lvl9pPr>
          </a:lstStyle>
          <a:p>
            <a:endParaRPr/>
          </a:p>
        </p:txBody>
      </p:sp>
      <p:sp>
        <p:nvSpPr>
          <p:cNvPr id="65" name="Google Shape;65;p15"/>
          <p:cNvSpPr txBox="1">
            <a:spLocks noGrp="1"/>
          </p:cNvSpPr>
          <p:nvPr>
            <p:ph type="body" idx="2"/>
          </p:nvPr>
        </p:nvSpPr>
        <p:spPr>
          <a:xfrm>
            <a:off x="196951" y="196725"/>
            <a:ext cx="18606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SzPts val="800"/>
              <a:buChar char="●"/>
              <a:defRPr sz="800"/>
            </a:lvl1pPr>
            <a:lvl2pPr marL="914400" lvl="1" indent="-317500">
              <a:spcBef>
                <a:spcPts val="0"/>
              </a:spcBef>
              <a:spcAft>
                <a:spcPts val="0"/>
              </a:spcAft>
              <a:buSzPts val="1400"/>
              <a:buChar char="○"/>
              <a:defRPr/>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66" name="Google Shape;66;p15"/>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317500" algn="r">
              <a:spcBef>
                <a:spcPts val="0"/>
              </a:spcBef>
              <a:spcAft>
                <a:spcPts val="0"/>
              </a:spcAft>
              <a:buClr>
                <a:schemeClr val="lt1"/>
              </a:buClr>
              <a:buSzPts val="14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body and image 1">
  <p:cSld name="TITLE_AND_TWO_COLUMNS_1">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197375" y="1052750"/>
            <a:ext cx="3151800" cy="16329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9" name="Google Shape;69;p16"/>
          <p:cNvSpPr txBox="1">
            <a:spLocks noGrp="1"/>
          </p:cNvSpPr>
          <p:nvPr>
            <p:ph type="body" idx="1"/>
          </p:nvPr>
        </p:nvSpPr>
        <p:spPr>
          <a:xfrm>
            <a:off x="197375" y="2685650"/>
            <a:ext cx="3151800" cy="18225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Char char="●"/>
              <a:defRPr>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317500">
              <a:lnSpc>
                <a:spcPct val="100000"/>
              </a:lnSpc>
              <a:spcBef>
                <a:spcPts val="0"/>
              </a:spcBef>
              <a:spcAft>
                <a:spcPts val="0"/>
              </a:spcAft>
              <a:buClr>
                <a:schemeClr val="dk1"/>
              </a:buClr>
              <a:buSzPts val="1400"/>
              <a:buChar char="■"/>
              <a:defRPr>
                <a:solidFill>
                  <a:schemeClr val="dk1"/>
                </a:solidFill>
              </a:defRPr>
            </a:lvl3pPr>
            <a:lvl4pPr marL="1828800" lvl="3" indent="-317500">
              <a:lnSpc>
                <a:spcPct val="100000"/>
              </a:lnSpc>
              <a:spcBef>
                <a:spcPts val="0"/>
              </a:spcBef>
              <a:spcAft>
                <a:spcPts val="0"/>
              </a:spcAft>
              <a:buClr>
                <a:schemeClr val="dk1"/>
              </a:buClr>
              <a:buSzPts val="1400"/>
              <a:buChar char="●"/>
              <a:defRPr>
                <a:solidFill>
                  <a:schemeClr val="dk1"/>
                </a:solidFill>
              </a:defRPr>
            </a:lvl4pPr>
            <a:lvl5pPr marL="2286000" lvl="4" indent="-317500">
              <a:lnSpc>
                <a:spcPct val="100000"/>
              </a:lnSpc>
              <a:spcBef>
                <a:spcPts val="0"/>
              </a:spcBef>
              <a:spcAft>
                <a:spcPts val="0"/>
              </a:spcAft>
              <a:buClr>
                <a:schemeClr val="dk1"/>
              </a:buClr>
              <a:buSzPts val="1400"/>
              <a:buChar char="○"/>
              <a:defRPr>
                <a:solidFill>
                  <a:schemeClr val="dk1"/>
                </a:solidFill>
              </a:defRPr>
            </a:lvl5pPr>
            <a:lvl6pPr marL="2743200" lvl="5" indent="-317500">
              <a:lnSpc>
                <a:spcPct val="100000"/>
              </a:lnSpc>
              <a:spcBef>
                <a:spcPts val="0"/>
              </a:spcBef>
              <a:spcAft>
                <a:spcPts val="0"/>
              </a:spcAft>
              <a:buClr>
                <a:schemeClr val="dk1"/>
              </a:buClr>
              <a:buSzPts val="1400"/>
              <a:buChar char="■"/>
              <a:defRPr>
                <a:solidFill>
                  <a:schemeClr val="dk1"/>
                </a:solidFill>
              </a:defRPr>
            </a:lvl6pPr>
            <a:lvl7pPr marL="3200400" lvl="6" indent="-317500">
              <a:lnSpc>
                <a:spcPct val="100000"/>
              </a:lnSpc>
              <a:spcBef>
                <a:spcPts val="0"/>
              </a:spcBef>
              <a:spcAft>
                <a:spcPts val="0"/>
              </a:spcAft>
              <a:buClr>
                <a:schemeClr val="dk1"/>
              </a:buClr>
              <a:buSzPts val="1400"/>
              <a:buChar char="●"/>
              <a:defRPr>
                <a:solidFill>
                  <a:schemeClr val="dk1"/>
                </a:solidFill>
              </a:defRPr>
            </a:lvl7pPr>
            <a:lvl8pPr marL="3657600" lvl="7" indent="-317500">
              <a:lnSpc>
                <a:spcPct val="100000"/>
              </a:lnSpc>
              <a:spcBef>
                <a:spcPts val="0"/>
              </a:spcBef>
              <a:spcAft>
                <a:spcPts val="0"/>
              </a:spcAft>
              <a:buClr>
                <a:schemeClr val="dk1"/>
              </a:buClr>
              <a:buSzPts val="1400"/>
              <a:buChar char="○"/>
              <a:defRPr>
                <a:solidFill>
                  <a:schemeClr val="dk1"/>
                </a:solidFill>
              </a:defRPr>
            </a:lvl8pPr>
            <a:lvl9pPr marL="4114800" lvl="8" indent="-31750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70" name="Google Shape;7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6"/>
          <p:cNvSpPr>
            <a:spLocks noGrp="1"/>
          </p:cNvSpPr>
          <p:nvPr>
            <p:ph type="pic" idx="2"/>
          </p:nvPr>
        </p:nvSpPr>
        <p:spPr>
          <a:xfrm>
            <a:off x="3726325" y="669925"/>
            <a:ext cx="5220900" cy="4276800"/>
          </a:xfrm>
          <a:prstGeom prst="round2DiagRect">
            <a:avLst>
              <a:gd name="adj1" fmla="val 16667"/>
              <a:gd name="adj2" fmla="val 0"/>
            </a:avLst>
          </a:prstGeom>
          <a:noFill/>
          <a:ln>
            <a:noFill/>
          </a:ln>
        </p:spPr>
      </p:sp>
      <p:sp>
        <p:nvSpPr>
          <p:cNvPr id="72" name="Google Shape;72;p16"/>
          <p:cNvSpPr txBox="1">
            <a:spLocks noGrp="1"/>
          </p:cNvSpPr>
          <p:nvPr>
            <p:ph type="body" idx="3"/>
          </p:nvPr>
        </p:nvSpPr>
        <p:spPr>
          <a:xfrm>
            <a:off x="196951" y="196725"/>
            <a:ext cx="18606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dk1"/>
              </a:buClr>
              <a:buSzPts val="800"/>
              <a:buChar char="●"/>
              <a:defRPr sz="800">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279400">
              <a:spcBef>
                <a:spcPts val="0"/>
              </a:spcBef>
              <a:spcAft>
                <a:spcPts val="0"/>
              </a:spcAft>
              <a:buClr>
                <a:schemeClr val="dk1"/>
              </a:buClr>
              <a:buSzPts val="800"/>
              <a:buChar char="■"/>
              <a:defRPr sz="800">
                <a:solidFill>
                  <a:schemeClr val="dk1"/>
                </a:solidFill>
              </a:defRPr>
            </a:lvl3pPr>
            <a:lvl4pPr marL="1828800" lvl="3" indent="-279400">
              <a:spcBef>
                <a:spcPts val="0"/>
              </a:spcBef>
              <a:spcAft>
                <a:spcPts val="0"/>
              </a:spcAft>
              <a:buClr>
                <a:schemeClr val="dk1"/>
              </a:buClr>
              <a:buSzPts val="800"/>
              <a:buChar char="●"/>
              <a:defRPr sz="800">
                <a:solidFill>
                  <a:schemeClr val="dk1"/>
                </a:solidFill>
              </a:defRPr>
            </a:lvl4pPr>
            <a:lvl5pPr marL="2286000" lvl="4" indent="-279400">
              <a:spcBef>
                <a:spcPts val="0"/>
              </a:spcBef>
              <a:spcAft>
                <a:spcPts val="0"/>
              </a:spcAft>
              <a:buClr>
                <a:schemeClr val="dk1"/>
              </a:buClr>
              <a:buSzPts val="800"/>
              <a:buChar char="○"/>
              <a:defRPr sz="800">
                <a:solidFill>
                  <a:schemeClr val="dk1"/>
                </a:solidFill>
              </a:defRPr>
            </a:lvl5pPr>
            <a:lvl6pPr marL="2743200" lvl="5" indent="-279400">
              <a:spcBef>
                <a:spcPts val="0"/>
              </a:spcBef>
              <a:spcAft>
                <a:spcPts val="0"/>
              </a:spcAft>
              <a:buClr>
                <a:schemeClr val="dk1"/>
              </a:buClr>
              <a:buSzPts val="800"/>
              <a:buChar char="■"/>
              <a:defRPr sz="800">
                <a:solidFill>
                  <a:schemeClr val="dk1"/>
                </a:solidFill>
              </a:defRPr>
            </a:lvl6pPr>
            <a:lvl7pPr marL="3200400" lvl="6" indent="-279400">
              <a:spcBef>
                <a:spcPts val="0"/>
              </a:spcBef>
              <a:spcAft>
                <a:spcPts val="0"/>
              </a:spcAft>
              <a:buClr>
                <a:schemeClr val="dk1"/>
              </a:buClr>
              <a:buSzPts val="800"/>
              <a:buChar char="●"/>
              <a:defRPr sz="800">
                <a:solidFill>
                  <a:schemeClr val="dk1"/>
                </a:solidFill>
              </a:defRPr>
            </a:lvl7pPr>
            <a:lvl8pPr marL="3657600" lvl="7" indent="-279400">
              <a:spcBef>
                <a:spcPts val="0"/>
              </a:spcBef>
              <a:spcAft>
                <a:spcPts val="0"/>
              </a:spcAft>
              <a:buClr>
                <a:schemeClr val="dk1"/>
              </a:buClr>
              <a:buSzPts val="800"/>
              <a:buChar char="○"/>
              <a:defRPr sz="800">
                <a:solidFill>
                  <a:schemeClr val="dk1"/>
                </a:solidFill>
              </a:defRPr>
            </a:lvl8pPr>
            <a:lvl9pPr marL="4114800" lvl="8" indent="-279400">
              <a:spcBef>
                <a:spcPts val="0"/>
              </a:spcBef>
              <a:spcAft>
                <a:spcPts val="0"/>
              </a:spcAft>
              <a:buClr>
                <a:schemeClr val="dk1"/>
              </a:buClr>
              <a:buSzPts val="800"/>
              <a:buChar char="■"/>
              <a:defRPr sz="800">
                <a:solidFill>
                  <a:schemeClr val="dk1"/>
                </a:solidFill>
              </a:defRPr>
            </a:lvl9pPr>
          </a:lstStyle>
          <a:p>
            <a:endParaRPr/>
          </a:p>
        </p:txBody>
      </p:sp>
      <p:sp>
        <p:nvSpPr>
          <p:cNvPr id="73" name="Google Shape;73;p16"/>
          <p:cNvSpPr txBox="1">
            <a:spLocks noGrp="1"/>
          </p:cNvSpPr>
          <p:nvPr>
            <p:ph type="body" idx="4"/>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dk1"/>
              </a:buClr>
              <a:buSzPts val="800"/>
              <a:buChar char="●"/>
              <a:defRPr sz="800">
                <a:solidFill>
                  <a:schemeClr val="dk1"/>
                </a:solidFill>
              </a:defRPr>
            </a:lvl1pPr>
            <a:lvl2pPr marL="914400" lvl="1" indent="-317500" algn="r">
              <a:spcBef>
                <a:spcPts val="0"/>
              </a:spcBef>
              <a:spcAft>
                <a:spcPts val="0"/>
              </a:spcAft>
              <a:buClr>
                <a:schemeClr val="dk1"/>
              </a:buClr>
              <a:buSzPts val="1400"/>
              <a:buChar char="○"/>
              <a:defRPr>
                <a:solidFill>
                  <a:schemeClr val="dk1"/>
                </a:solidFill>
              </a:defRPr>
            </a:lvl2pPr>
            <a:lvl3pPr marL="1371600" lvl="2" indent="-279400" algn="r">
              <a:spcBef>
                <a:spcPts val="0"/>
              </a:spcBef>
              <a:spcAft>
                <a:spcPts val="0"/>
              </a:spcAft>
              <a:buClr>
                <a:schemeClr val="dk1"/>
              </a:buClr>
              <a:buSzPts val="800"/>
              <a:buChar char="■"/>
              <a:defRPr sz="800">
                <a:solidFill>
                  <a:schemeClr val="dk1"/>
                </a:solidFill>
              </a:defRPr>
            </a:lvl3pPr>
            <a:lvl4pPr marL="1828800" lvl="3" indent="-279400" algn="r">
              <a:spcBef>
                <a:spcPts val="0"/>
              </a:spcBef>
              <a:spcAft>
                <a:spcPts val="0"/>
              </a:spcAft>
              <a:buClr>
                <a:schemeClr val="dk1"/>
              </a:buClr>
              <a:buSzPts val="800"/>
              <a:buChar char="●"/>
              <a:defRPr sz="800">
                <a:solidFill>
                  <a:schemeClr val="dk1"/>
                </a:solidFill>
              </a:defRPr>
            </a:lvl4pPr>
            <a:lvl5pPr marL="2286000" lvl="4" indent="-279400" algn="r">
              <a:spcBef>
                <a:spcPts val="0"/>
              </a:spcBef>
              <a:spcAft>
                <a:spcPts val="0"/>
              </a:spcAft>
              <a:buClr>
                <a:schemeClr val="dk1"/>
              </a:buClr>
              <a:buSzPts val="800"/>
              <a:buChar char="○"/>
              <a:defRPr sz="800">
                <a:solidFill>
                  <a:schemeClr val="dk1"/>
                </a:solidFill>
              </a:defRPr>
            </a:lvl5pPr>
            <a:lvl6pPr marL="2743200" lvl="5" indent="-279400" algn="r">
              <a:spcBef>
                <a:spcPts val="0"/>
              </a:spcBef>
              <a:spcAft>
                <a:spcPts val="0"/>
              </a:spcAft>
              <a:buClr>
                <a:schemeClr val="dk1"/>
              </a:buClr>
              <a:buSzPts val="800"/>
              <a:buChar char="■"/>
              <a:defRPr sz="800">
                <a:solidFill>
                  <a:schemeClr val="dk1"/>
                </a:solidFill>
              </a:defRPr>
            </a:lvl6pPr>
            <a:lvl7pPr marL="3200400" lvl="6" indent="-279400" algn="r">
              <a:spcBef>
                <a:spcPts val="0"/>
              </a:spcBef>
              <a:spcAft>
                <a:spcPts val="0"/>
              </a:spcAft>
              <a:buClr>
                <a:schemeClr val="dk1"/>
              </a:buClr>
              <a:buSzPts val="800"/>
              <a:buChar char="●"/>
              <a:defRPr sz="800">
                <a:solidFill>
                  <a:schemeClr val="dk1"/>
                </a:solidFill>
              </a:defRPr>
            </a:lvl7pPr>
            <a:lvl8pPr marL="3657600" lvl="7" indent="-279400" algn="r">
              <a:spcBef>
                <a:spcPts val="0"/>
              </a:spcBef>
              <a:spcAft>
                <a:spcPts val="0"/>
              </a:spcAft>
              <a:buClr>
                <a:schemeClr val="dk1"/>
              </a:buClr>
              <a:buSzPts val="800"/>
              <a:buChar char="○"/>
              <a:defRPr sz="800">
                <a:solidFill>
                  <a:schemeClr val="dk1"/>
                </a:solidFill>
              </a:defRPr>
            </a:lvl8pPr>
            <a:lvl9pPr marL="4114800" lvl="8" indent="-279400" algn="r">
              <a:spcBef>
                <a:spcPts val="0"/>
              </a:spcBef>
              <a:spcAft>
                <a:spcPts val="0"/>
              </a:spcAft>
              <a:buClr>
                <a:schemeClr val="dk1"/>
              </a:buClr>
              <a:buSzPts val="800"/>
              <a:buChar char="■"/>
              <a:defRPr sz="8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2">
  <p:cSld name="TITLE_AND_BODY_1">
    <p:bg>
      <p:bgPr>
        <a:solidFill>
          <a:schemeClr val="dk1"/>
        </a:solid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17"/>
          <p:cNvSpPr txBox="1">
            <a:spLocks noGrp="1"/>
          </p:cNvSpPr>
          <p:nvPr>
            <p:ph type="subTitle" idx="1"/>
          </p:nvPr>
        </p:nvSpPr>
        <p:spPr>
          <a:xfrm>
            <a:off x="975300" y="1864050"/>
            <a:ext cx="7193400" cy="1415400"/>
          </a:xfrm>
          <a:prstGeom prst="rect">
            <a:avLst/>
          </a:prstGeom>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a:endParaRPr/>
          </a:p>
        </p:txBody>
      </p:sp>
      <p:sp>
        <p:nvSpPr>
          <p:cNvPr id="77" name="Google Shape;77;p17"/>
          <p:cNvSpPr txBox="1">
            <a:spLocks noGrp="1"/>
          </p:cNvSpPr>
          <p:nvPr>
            <p:ph type="body" idx="2"/>
          </p:nvPr>
        </p:nvSpPr>
        <p:spPr>
          <a:xfrm>
            <a:off x="196951" y="196725"/>
            <a:ext cx="18603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lt1"/>
              </a:buClr>
              <a:buSzPts val="800"/>
              <a:buChar char="●"/>
              <a:defRPr sz="8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279400">
              <a:spcBef>
                <a:spcPts val="0"/>
              </a:spcBef>
              <a:spcAft>
                <a:spcPts val="0"/>
              </a:spcAft>
              <a:buClr>
                <a:schemeClr val="lt1"/>
              </a:buClr>
              <a:buSzPts val="800"/>
              <a:buChar char="■"/>
              <a:defRPr sz="800">
                <a:solidFill>
                  <a:schemeClr val="lt1"/>
                </a:solidFill>
              </a:defRPr>
            </a:lvl3pPr>
            <a:lvl4pPr marL="1828800" lvl="3" indent="-279400">
              <a:spcBef>
                <a:spcPts val="0"/>
              </a:spcBef>
              <a:spcAft>
                <a:spcPts val="0"/>
              </a:spcAft>
              <a:buClr>
                <a:schemeClr val="lt1"/>
              </a:buClr>
              <a:buSzPts val="800"/>
              <a:buChar char="●"/>
              <a:defRPr sz="800">
                <a:solidFill>
                  <a:schemeClr val="lt1"/>
                </a:solidFill>
              </a:defRPr>
            </a:lvl4pPr>
            <a:lvl5pPr marL="2286000" lvl="4" indent="-279400">
              <a:spcBef>
                <a:spcPts val="0"/>
              </a:spcBef>
              <a:spcAft>
                <a:spcPts val="0"/>
              </a:spcAft>
              <a:buClr>
                <a:schemeClr val="lt1"/>
              </a:buClr>
              <a:buSzPts val="800"/>
              <a:buChar char="○"/>
              <a:defRPr sz="800">
                <a:solidFill>
                  <a:schemeClr val="lt1"/>
                </a:solidFill>
              </a:defRPr>
            </a:lvl5pPr>
            <a:lvl6pPr marL="2743200" lvl="5" indent="-279400">
              <a:spcBef>
                <a:spcPts val="0"/>
              </a:spcBef>
              <a:spcAft>
                <a:spcPts val="0"/>
              </a:spcAft>
              <a:buClr>
                <a:schemeClr val="lt1"/>
              </a:buClr>
              <a:buSzPts val="800"/>
              <a:buChar char="■"/>
              <a:defRPr sz="800">
                <a:solidFill>
                  <a:schemeClr val="lt1"/>
                </a:solidFill>
              </a:defRPr>
            </a:lvl6pPr>
            <a:lvl7pPr marL="3200400" lvl="6" indent="-279400">
              <a:spcBef>
                <a:spcPts val="0"/>
              </a:spcBef>
              <a:spcAft>
                <a:spcPts val="0"/>
              </a:spcAft>
              <a:buClr>
                <a:schemeClr val="lt1"/>
              </a:buClr>
              <a:buSzPts val="800"/>
              <a:buChar char="●"/>
              <a:defRPr sz="800">
                <a:solidFill>
                  <a:schemeClr val="lt1"/>
                </a:solidFill>
              </a:defRPr>
            </a:lvl7pPr>
            <a:lvl8pPr marL="3657600" lvl="7" indent="-279400">
              <a:spcBef>
                <a:spcPts val="0"/>
              </a:spcBef>
              <a:spcAft>
                <a:spcPts val="0"/>
              </a:spcAft>
              <a:buClr>
                <a:schemeClr val="lt1"/>
              </a:buClr>
              <a:buSzPts val="800"/>
              <a:buChar char="○"/>
              <a:defRPr sz="800">
                <a:solidFill>
                  <a:schemeClr val="lt1"/>
                </a:solidFill>
              </a:defRPr>
            </a:lvl8pPr>
            <a:lvl9pPr marL="4114800" lvl="8" indent="-279400">
              <a:spcBef>
                <a:spcPts val="0"/>
              </a:spcBef>
              <a:spcAft>
                <a:spcPts val="0"/>
              </a:spcAft>
              <a:buClr>
                <a:schemeClr val="lt1"/>
              </a:buClr>
              <a:buSzPts val="800"/>
              <a:buChar char="■"/>
              <a:defRPr sz="800">
                <a:solidFill>
                  <a:schemeClr val="lt1"/>
                </a:solidFill>
              </a:defRPr>
            </a:lvl9pPr>
          </a:lstStyle>
          <a:p>
            <a:endParaRPr/>
          </a:p>
        </p:txBody>
      </p:sp>
      <p:sp>
        <p:nvSpPr>
          <p:cNvPr id="78" name="Google Shape;78;p17"/>
          <p:cNvSpPr txBox="1">
            <a:spLocks noGrp="1"/>
          </p:cNvSpPr>
          <p:nvPr>
            <p:ph type="body" idx="3"/>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Clr>
                <a:schemeClr val="lt1"/>
              </a:buClr>
              <a:buSzPts val="800"/>
              <a:buChar char="●"/>
              <a:defRPr sz="800">
                <a:solidFill>
                  <a:schemeClr val="lt1"/>
                </a:solidFill>
              </a:defRPr>
            </a:lvl1pPr>
            <a:lvl2pPr marL="914400" lvl="1" indent="-317500" algn="r">
              <a:spcBef>
                <a:spcPts val="0"/>
              </a:spcBef>
              <a:spcAft>
                <a:spcPts val="0"/>
              </a:spcAft>
              <a:buClr>
                <a:schemeClr val="lt1"/>
              </a:buClr>
              <a:buSzPts val="1400"/>
              <a:buChar char="○"/>
              <a:defRPr>
                <a:solidFill>
                  <a:schemeClr val="lt1"/>
                </a:solidFill>
              </a:defRPr>
            </a:lvl2pPr>
            <a:lvl3pPr marL="1371600" lvl="2" indent="-279400" algn="r">
              <a:spcBef>
                <a:spcPts val="0"/>
              </a:spcBef>
              <a:spcAft>
                <a:spcPts val="0"/>
              </a:spcAft>
              <a:buClr>
                <a:schemeClr val="lt1"/>
              </a:buClr>
              <a:buSzPts val="800"/>
              <a:buChar char="■"/>
              <a:defRPr sz="800">
                <a:solidFill>
                  <a:schemeClr val="lt1"/>
                </a:solidFill>
              </a:defRPr>
            </a:lvl3pPr>
            <a:lvl4pPr marL="1828800" lvl="3" indent="-279400" algn="r">
              <a:spcBef>
                <a:spcPts val="0"/>
              </a:spcBef>
              <a:spcAft>
                <a:spcPts val="0"/>
              </a:spcAft>
              <a:buClr>
                <a:schemeClr val="lt1"/>
              </a:buClr>
              <a:buSzPts val="800"/>
              <a:buChar char="●"/>
              <a:defRPr sz="800">
                <a:solidFill>
                  <a:schemeClr val="lt1"/>
                </a:solidFill>
              </a:defRPr>
            </a:lvl4pPr>
            <a:lvl5pPr marL="2286000" lvl="4" indent="-279400" algn="r">
              <a:spcBef>
                <a:spcPts val="0"/>
              </a:spcBef>
              <a:spcAft>
                <a:spcPts val="0"/>
              </a:spcAft>
              <a:buClr>
                <a:schemeClr val="lt1"/>
              </a:buClr>
              <a:buSzPts val="800"/>
              <a:buChar char="○"/>
              <a:defRPr sz="800">
                <a:solidFill>
                  <a:schemeClr val="lt1"/>
                </a:solidFill>
              </a:defRPr>
            </a:lvl5pPr>
            <a:lvl6pPr marL="2743200" lvl="5" indent="-279400" algn="r">
              <a:spcBef>
                <a:spcPts val="0"/>
              </a:spcBef>
              <a:spcAft>
                <a:spcPts val="0"/>
              </a:spcAft>
              <a:buClr>
                <a:schemeClr val="lt1"/>
              </a:buClr>
              <a:buSzPts val="800"/>
              <a:buChar char="■"/>
              <a:defRPr sz="800">
                <a:solidFill>
                  <a:schemeClr val="lt1"/>
                </a:solidFill>
              </a:defRPr>
            </a:lvl6pPr>
            <a:lvl7pPr marL="3200400" lvl="6" indent="-279400" algn="r">
              <a:spcBef>
                <a:spcPts val="0"/>
              </a:spcBef>
              <a:spcAft>
                <a:spcPts val="0"/>
              </a:spcAft>
              <a:buClr>
                <a:schemeClr val="lt1"/>
              </a:buClr>
              <a:buSzPts val="800"/>
              <a:buChar char="●"/>
              <a:defRPr sz="800">
                <a:solidFill>
                  <a:schemeClr val="lt1"/>
                </a:solidFill>
              </a:defRPr>
            </a:lvl7pPr>
            <a:lvl8pPr marL="3657600" lvl="7" indent="-279400" algn="r">
              <a:spcBef>
                <a:spcPts val="0"/>
              </a:spcBef>
              <a:spcAft>
                <a:spcPts val="0"/>
              </a:spcAft>
              <a:buClr>
                <a:schemeClr val="lt1"/>
              </a:buClr>
              <a:buSzPts val="800"/>
              <a:buChar char="○"/>
              <a:defRPr sz="800">
                <a:solidFill>
                  <a:schemeClr val="lt1"/>
                </a:solidFill>
              </a:defRPr>
            </a:lvl8pPr>
            <a:lvl9pPr marL="4114800" lvl="8" indent="-279400" algn="r">
              <a:spcBef>
                <a:spcPts val="0"/>
              </a:spcBef>
              <a:spcAft>
                <a:spcPts val="0"/>
              </a:spcAft>
              <a:buClr>
                <a:schemeClr val="lt1"/>
              </a:buClr>
              <a:buSzPts val="800"/>
              <a:buChar char="■"/>
              <a:defRPr sz="8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ppendix">
  <p:cSld name="CAPTION_ONLY_1">
    <p:bg>
      <p:bgPr>
        <a:solidFill>
          <a:schemeClr val="lt2"/>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8"/>
          <p:cNvSpPr txBox="1">
            <a:spLocks noGrp="1"/>
          </p:cNvSpPr>
          <p:nvPr>
            <p:ph type="body" idx="1"/>
          </p:nvPr>
        </p:nvSpPr>
        <p:spPr>
          <a:xfrm>
            <a:off x="203000" y="89145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82" name="Google Shape;82;p18"/>
          <p:cNvSpPr txBox="1">
            <a:spLocks noGrp="1"/>
          </p:cNvSpPr>
          <p:nvPr>
            <p:ph type="body" idx="2"/>
          </p:nvPr>
        </p:nvSpPr>
        <p:spPr>
          <a:xfrm>
            <a:off x="203000" y="1320450"/>
            <a:ext cx="2644800" cy="2682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83" name="Google Shape;83;p18"/>
          <p:cNvSpPr txBox="1">
            <a:spLocks noGrp="1"/>
          </p:cNvSpPr>
          <p:nvPr>
            <p:ph type="body" idx="3"/>
          </p:nvPr>
        </p:nvSpPr>
        <p:spPr>
          <a:xfrm>
            <a:off x="203000" y="15886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317500">
              <a:lnSpc>
                <a:spcPct val="100000"/>
              </a:lnSpc>
              <a:spcBef>
                <a:spcPts val="0"/>
              </a:spcBef>
              <a:spcAft>
                <a:spcPts val="0"/>
              </a:spcAft>
              <a:buSzPts val="14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84" name="Google Shape;84;p18"/>
          <p:cNvSpPr txBox="1">
            <a:spLocks noGrp="1"/>
          </p:cNvSpPr>
          <p:nvPr>
            <p:ph type="body" idx="4"/>
          </p:nvPr>
        </p:nvSpPr>
        <p:spPr>
          <a:xfrm>
            <a:off x="203000" y="22065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85" name="Google Shape;85;p18"/>
          <p:cNvSpPr txBox="1">
            <a:spLocks noGrp="1"/>
          </p:cNvSpPr>
          <p:nvPr>
            <p:ph type="body" idx="5"/>
          </p:nvPr>
        </p:nvSpPr>
        <p:spPr>
          <a:xfrm>
            <a:off x="203000" y="2635550"/>
            <a:ext cx="2644800" cy="2682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86" name="Google Shape;86;p18"/>
          <p:cNvSpPr txBox="1">
            <a:spLocks noGrp="1"/>
          </p:cNvSpPr>
          <p:nvPr>
            <p:ph type="body" idx="6"/>
          </p:nvPr>
        </p:nvSpPr>
        <p:spPr>
          <a:xfrm>
            <a:off x="203000" y="29037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317500">
              <a:lnSpc>
                <a:spcPct val="100000"/>
              </a:lnSpc>
              <a:spcBef>
                <a:spcPts val="0"/>
              </a:spcBef>
              <a:spcAft>
                <a:spcPts val="0"/>
              </a:spcAft>
              <a:buSzPts val="14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87" name="Google Shape;87;p18"/>
          <p:cNvSpPr txBox="1">
            <a:spLocks noGrp="1"/>
          </p:cNvSpPr>
          <p:nvPr>
            <p:ph type="body" idx="7"/>
          </p:nvPr>
        </p:nvSpPr>
        <p:spPr>
          <a:xfrm>
            <a:off x="203000" y="343340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88" name="Google Shape;88;p18"/>
          <p:cNvSpPr txBox="1">
            <a:spLocks noGrp="1"/>
          </p:cNvSpPr>
          <p:nvPr>
            <p:ph type="body" idx="8"/>
          </p:nvPr>
        </p:nvSpPr>
        <p:spPr>
          <a:xfrm>
            <a:off x="203000" y="3862400"/>
            <a:ext cx="2644800" cy="2682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89" name="Google Shape;89;p18"/>
          <p:cNvSpPr txBox="1">
            <a:spLocks noGrp="1"/>
          </p:cNvSpPr>
          <p:nvPr>
            <p:ph type="body" idx="9"/>
          </p:nvPr>
        </p:nvSpPr>
        <p:spPr>
          <a:xfrm>
            <a:off x="203000" y="413060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317500">
              <a:lnSpc>
                <a:spcPct val="100000"/>
              </a:lnSpc>
              <a:spcBef>
                <a:spcPts val="0"/>
              </a:spcBef>
              <a:spcAft>
                <a:spcPts val="0"/>
              </a:spcAft>
              <a:buSzPts val="14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90" name="Google Shape;90;p18"/>
          <p:cNvSpPr txBox="1">
            <a:spLocks noGrp="1"/>
          </p:cNvSpPr>
          <p:nvPr>
            <p:ph type="body" idx="13"/>
          </p:nvPr>
        </p:nvSpPr>
        <p:spPr>
          <a:xfrm>
            <a:off x="3249600" y="8914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91" name="Google Shape;91;p18"/>
          <p:cNvSpPr txBox="1">
            <a:spLocks noGrp="1"/>
          </p:cNvSpPr>
          <p:nvPr>
            <p:ph type="body" idx="14"/>
          </p:nvPr>
        </p:nvSpPr>
        <p:spPr>
          <a:xfrm>
            <a:off x="3249600" y="1320450"/>
            <a:ext cx="2644800" cy="2682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92" name="Google Shape;92;p18"/>
          <p:cNvSpPr txBox="1">
            <a:spLocks noGrp="1"/>
          </p:cNvSpPr>
          <p:nvPr>
            <p:ph type="body" idx="15"/>
          </p:nvPr>
        </p:nvSpPr>
        <p:spPr>
          <a:xfrm>
            <a:off x="3249600" y="15886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317500">
              <a:lnSpc>
                <a:spcPct val="100000"/>
              </a:lnSpc>
              <a:spcBef>
                <a:spcPts val="0"/>
              </a:spcBef>
              <a:spcAft>
                <a:spcPts val="0"/>
              </a:spcAft>
              <a:buSzPts val="14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93" name="Google Shape;93;p18"/>
          <p:cNvSpPr txBox="1">
            <a:spLocks noGrp="1"/>
          </p:cNvSpPr>
          <p:nvPr>
            <p:ph type="body" idx="16"/>
          </p:nvPr>
        </p:nvSpPr>
        <p:spPr>
          <a:xfrm>
            <a:off x="3249600" y="22065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94" name="Google Shape;94;p18"/>
          <p:cNvSpPr txBox="1">
            <a:spLocks noGrp="1"/>
          </p:cNvSpPr>
          <p:nvPr>
            <p:ph type="body" idx="17"/>
          </p:nvPr>
        </p:nvSpPr>
        <p:spPr>
          <a:xfrm>
            <a:off x="3249600" y="2635550"/>
            <a:ext cx="2644800" cy="2682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95" name="Google Shape;95;p18"/>
          <p:cNvSpPr txBox="1">
            <a:spLocks noGrp="1"/>
          </p:cNvSpPr>
          <p:nvPr>
            <p:ph type="body" idx="18"/>
          </p:nvPr>
        </p:nvSpPr>
        <p:spPr>
          <a:xfrm>
            <a:off x="3249600" y="29037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317500">
              <a:lnSpc>
                <a:spcPct val="100000"/>
              </a:lnSpc>
              <a:spcBef>
                <a:spcPts val="0"/>
              </a:spcBef>
              <a:spcAft>
                <a:spcPts val="0"/>
              </a:spcAft>
              <a:buSzPts val="14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96" name="Google Shape;96;p18"/>
          <p:cNvSpPr txBox="1">
            <a:spLocks noGrp="1"/>
          </p:cNvSpPr>
          <p:nvPr>
            <p:ph type="body" idx="19"/>
          </p:nvPr>
        </p:nvSpPr>
        <p:spPr>
          <a:xfrm>
            <a:off x="3249600" y="343340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97" name="Google Shape;97;p18"/>
          <p:cNvSpPr txBox="1">
            <a:spLocks noGrp="1"/>
          </p:cNvSpPr>
          <p:nvPr>
            <p:ph type="body" idx="20"/>
          </p:nvPr>
        </p:nvSpPr>
        <p:spPr>
          <a:xfrm>
            <a:off x="3249600" y="3862400"/>
            <a:ext cx="2644800" cy="2682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98" name="Google Shape;98;p18"/>
          <p:cNvSpPr txBox="1">
            <a:spLocks noGrp="1"/>
          </p:cNvSpPr>
          <p:nvPr>
            <p:ph type="body" idx="21"/>
          </p:nvPr>
        </p:nvSpPr>
        <p:spPr>
          <a:xfrm>
            <a:off x="3249600" y="413060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317500">
              <a:lnSpc>
                <a:spcPct val="100000"/>
              </a:lnSpc>
              <a:spcBef>
                <a:spcPts val="0"/>
              </a:spcBef>
              <a:spcAft>
                <a:spcPts val="0"/>
              </a:spcAft>
              <a:buSzPts val="14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99" name="Google Shape;99;p18"/>
          <p:cNvSpPr txBox="1">
            <a:spLocks noGrp="1"/>
          </p:cNvSpPr>
          <p:nvPr>
            <p:ph type="body" idx="22"/>
          </p:nvPr>
        </p:nvSpPr>
        <p:spPr>
          <a:xfrm>
            <a:off x="6296200" y="8914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00" name="Google Shape;100;p18"/>
          <p:cNvSpPr txBox="1">
            <a:spLocks noGrp="1"/>
          </p:cNvSpPr>
          <p:nvPr>
            <p:ph type="body" idx="23"/>
          </p:nvPr>
        </p:nvSpPr>
        <p:spPr>
          <a:xfrm>
            <a:off x="6296200" y="1320450"/>
            <a:ext cx="2644800" cy="2682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01" name="Google Shape;101;p18"/>
          <p:cNvSpPr txBox="1">
            <a:spLocks noGrp="1"/>
          </p:cNvSpPr>
          <p:nvPr>
            <p:ph type="body" idx="24"/>
          </p:nvPr>
        </p:nvSpPr>
        <p:spPr>
          <a:xfrm>
            <a:off x="6296200" y="15886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317500">
              <a:lnSpc>
                <a:spcPct val="100000"/>
              </a:lnSpc>
              <a:spcBef>
                <a:spcPts val="0"/>
              </a:spcBef>
              <a:spcAft>
                <a:spcPts val="0"/>
              </a:spcAft>
              <a:buSzPts val="14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102" name="Google Shape;102;p18"/>
          <p:cNvSpPr txBox="1">
            <a:spLocks noGrp="1"/>
          </p:cNvSpPr>
          <p:nvPr>
            <p:ph type="body" idx="25"/>
          </p:nvPr>
        </p:nvSpPr>
        <p:spPr>
          <a:xfrm>
            <a:off x="6296200" y="2206550"/>
            <a:ext cx="2644800" cy="429000"/>
          </a:xfrm>
          <a:prstGeom prst="rect">
            <a:avLst/>
          </a:prstGeom>
        </p:spPr>
        <p:txBody>
          <a:bodyPr spcFirstLastPara="1" wrap="square" lIns="91425" tIns="91425" rIns="91425" bIns="91425" anchor="ctr" anchorCtr="0">
            <a:norm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03" name="Google Shape;103;p18"/>
          <p:cNvSpPr txBox="1">
            <a:spLocks noGrp="1"/>
          </p:cNvSpPr>
          <p:nvPr>
            <p:ph type="body" idx="26"/>
          </p:nvPr>
        </p:nvSpPr>
        <p:spPr>
          <a:xfrm>
            <a:off x="6296200" y="2635550"/>
            <a:ext cx="2644800" cy="2682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04" name="Google Shape;104;p18"/>
          <p:cNvSpPr txBox="1">
            <a:spLocks noGrp="1"/>
          </p:cNvSpPr>
          <p:nvPr>
            <p:ph type="body" idx="27"/>
          </p:nvPr>
        </p:nvSpPr>
        <p:spPr>
          <a:xfrm>
            <a:off x="6296200" y="2903750"/>
            <a:ext cx="2644800" cy="268200"/>
          </a:xfrm>
          <a:prstGeom prst="rect">
            <a:avLst/>
          </a:prstGeom>
        </p:spPr>
        <p:txBody>
          <a:bodyPr spcFirstLastPara="1" wrap="square" lIns="91425" tIns="91425" rIns="91425" bIns="91425" anchor="t" anchorCtr="0">
            <a:normAutofit/>
          </a:bodyPr>
          <a:lstStyle>
            <a:lvl1pPr marL="457200" lvl="0" indent="-279400">
              <a:lnSpc>
                <a:spcPct val="100000"/>
              </a:lnSpc>
              <a:spcBef>
                <a:spcPts val="0"/>
              </a:spcBef>
              <a:spcAft>
                <a:spcPts val="0"/>
              </a:spcAft>
              <a:buSzPts val="800"/>
              <a:buChar char="●"/>
              <a:defRPr sz="800"/>
            </a:lvl1pPr>
            <a:lvl2pPr marL="914400" lvl="1" indent="-317500">
              <a:lnSpc>
                <a:spcPct val="100000"/>
              </a:lnSpc>
              <a:spcBef>
                <a:spcPts val="0"/>
              </a:spcBef>
              <a:spcAft>
                <a:spcPts val="0"/>
              </a:spcAft>
              <a:buSzPts val="14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105" name="Google Shape;105;p18"/>
          <p:cNvSpPr txBox="1">
            <a:spLocks noGrp="1"/>
          </p:cNvSpPr>
          <p:nvPr>
            <p:ph type="body" idx="28"/>
          </p:nvPr>
        </p:nvSpPr>
        <p:spPr>
          <a:xfrm>
            <a:off x="6296200" y="3433400"/>
            <a:ext cx="2644800" cy="429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06" name="Google Shape;106;p18"/>
          <p:cNvSpPr txBox="1">
            <a:spLocks noGrp="1"/>
          </p:cNvSpPr>
          <p:nvPr>
            <p:ph type="body" idx="29"/>
          </p:nvPr>
        </p:nvSpPr>
        <p:spPr>
          <a:xfrm>
            <a:off x="6296200" y="3862400"/>
            <a:ext cx="2644800" cy="2682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marL="1371600" lvl="2"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marL="1828800" lvl="3"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marL="2286000" lvl="4"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marL="2743200" lvl="5"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marL="3200400" lvl="6"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marL="3657600" lvl="7"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marL="4114800" lvl="8" indent="-3429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a:endParaRPr/>
          </a:p>
        </p:txBody>
      </p:sp>
      <p:sp>
        <p:nvSpPr>
          <p:cNvPr id="107" name="Google Shape;107;p18"/>
          <p:cNvSpPr txBox="1">
            <a:spLocks noGrp="1"/>
          </p:cNvSpPr>
          <p:nvPr>
            <p:ph type="body" idx="30"/>
          </p:nvPr>
        </p:nvSpPr>
        <p:spPr>
          <a:xfrm>
            <a:off x="6296200" y="4130600"/>
            <a:ext cx="2644800" cy="2682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SzPts val="800"/>
              <a:buChar char="●"/>
              <a:defRPr sz="800"/>
            </a:lvl1pPr>
            <a:lvl2pPr marL="914400" lvl="1" indent="-317500">
              <a:lnSpc>
                <a:spcPct val="100000"/>
              </a:lnSpc>
              <a:spcBef>
                <a:spcPts val="0"/>
              </a:spcBef>
              <a:spcAft>
                <a:spcPts val="0"/>
              </a:spcAft>
              <a:buSzPts val="1400"/>
              <a:buFont typeface="DM Sans Medium"/>
              <a:buChar char="○"/>
              <a:defRPr>
                <a:latin typeface="DM Sans Medium"/>
                <a:ea typeface="DM Sans Medium"/>
                <a:cs typeface="DM Sans Medium"/>
                <a:sym typeface="DM Sans Medium"/>
              </a:defRPr>
            </a:lvl2pPr>
            <a:lvl3pPr marL="1371600" lvl="2"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marL="1828800" lvl="3"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marL="2286000" lvl="4"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marL="2743200" lvl="5"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marL="3200400" lvl="6"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marL="3657600" lvl="7"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marL="4114800" lvl="8" indent="-279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a:endParaRPr/>
          </a:p>
        </p:txBody>
      </p:sp>
      <p:sp>
        <p:nvSpPr>
          <p:cNvPr id="108" name="Google Shape;108;p18"/>
          <p:cNvSpPr txBox="1">
            <a:spLocks noGrp="1"/>
          </p:cNvSpPr>
          <p:nvPr>
            <p:ph type="body" idx="31"/>
          </p:nvPr>
        </p:nvSpPr>
        <p:spPr>
          <a:xfrm>
            <a:off x="196951" y="196725"/>
            <a:ext cx="1860600" cy="209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SzPts val="800"/>
              <a:buChar char="●"/>
              <a:defRPr sz="800"/>
            </a:lvl1pPr>
            <a:lvl2pPr marL="914400" lvl="1" indent="-317500">
              <a:spcBef>
                <a:spcPts val="0"/>
              </a:spcBef>
              <a:spcAft>
                <a:spcPts val="0"/>
              </a:spcAft>
              <a:buSzPts val="1400"/>
              <a:buChar char="○"/>
              <a:defRPr/>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109" name="Google Shape;109;p18"/>
          <p:cNvSpPr txBox="1">
            <a:spLocks noGrp="1"/>
          </p:cNvSpPr>
          <p:nvPr>
            <p:ph type="body" idx="32"/>
          </p:nvPr>
        </p:nvSpPr>
        <p:spPr>
          <a:xfrm>
            <a:off x="7087526" y="196725"/>
            <a:ext cx="1933500" cy="209100"/>
          </a:xfrm>
          <a:prstGeom prst="rect">
            <a:avLst/>
          </a:prstGeom>
        </p:spPr>
        <p:txBody>
          <a:bodyPr spcFirstLastPara="1" wrap="square" lIns="91425" tIns="91425" rIns="91425" bIns="91425" anchor="ctr" anchorCtr="0">
            <a:noAutofit/>
          </a:bodyPr>
          <a:lstStyle>
            <a:lvl1pPr marL="457200" lvl="0" indent="-279400" algn="r">
              <a:spcBef>
                <a:spcPts val="0"/>
              </a:spcBef>
              <a:spcAft>
                <a:spcPts val="0"/>
              </a:spcAft>
              <a:buSzPts val="800"/>
              <a:buChar char="●"/>
              <a:defRPr sz="800"/>
            </a:lvl1pPr>
            <a:lvl2pPr marL="914400" lvl="1" indent="-317500" algn="r">
              <a:spcBef>
                <a:spcPts val="0"/>
              </a:spcBef>
              <a:spcAft>
                <a:spcPts val="0"/>
              </a:spcAft>
              <a:buSzPts val="1400"/>
              <a:buChar char="○"/>
              <a:defRPr/>
            </a:lvl2pPr>
            <a:lvl3pPr marL="1371600" lvl="2" indent="-279400" algn="r">
              <a:spcBef>
                <a:spcPts val="0"/>
              </a:spcBef>
              <a:spcAft>
                <a:spcPts val="0"/>
              </a:spcAft>
              <a:buSzPts val="800"/>
              <a:buChar char="■"/>
              <a:defRPr sz="800"/>
            </a:lvl3pPr>
            <a:lvl4pPr marL="1828800" lvl="3" indent="-279400" algn="r">
              <a:spcBef>
                <a:spcPts val="0"/>
              </a:spcBef>
              <a:spcAft>
                <a:spcPts val="0"/>
              </a:spcAft>
              <a:buSzPts val="800"/>
              <a:buChar char="●"/>
              <a:defRPr sz="800"/>
            </a:lvl4pPr>
            <a:lvl5pPr marL="2286000" lvl="4" indent="-279400" algn="r">
              <a:spcBef>
                <a:spcPts val="0"/>
              </a:spcBef>
              <a:spcAft>
                <a:spcPts val="0"/>
              </a:spcAft>
              <a:buSzPts val="800"/>
              <a:buChar char="○"/>
              <a:defRPr sz="800"/>
            </a:lvl5pPr>
            <a:lvl6pPr marL="2743200" lvl="5" indent="-279400" algn="r">
              <a:spcBef>
                <a:spcPts val="0"/>
              </a:spcBef>
              <a:spcAft>
                <a:spcPts val="0"/>
              </a:spcAft>
              <a:buSzPts val="800"/>
              <a:buChar char="■"/>
              <a:defRPr sz="800"/>
            </a:lvl6pPr>
            <a:lvl7pPr marL="3200400" lvl="6" indent="-279400" algn="r">
              <a:spcBef>
                <a:spcPts val="0"/>
              </a:spcBef>
              <a:spcAft>
                <a:spcPts val="0"/>
              </a:spcAft>
              <a:buSzPts val="800"/>
              <a:buChar char="●"/>
              <a:defRPr sz="800"/>
            </a:lvl7pPr>
            <a:lvl8pPr marL="3657600" lvl="7" indent="-279400" algn="r">
              <a:spcBef>
                <a:spcPts val="0"/>
              </a:spcBef>
              <a:spcAft>
                <a:spcPts val="0"/>
              </a:spcAft>
              <a:buSzPts val="800"/>
              <a:buChar char="○"/>
              <a:defRPr sz="800"/>
            </a:lvl8pPr>
            <a:lvl9pPr marL="4114800" lvl="8" indent="-279400" algn="r">
              <a:spcBef>
                <a:spcPts val="0"/>
              </a:spcBef>
              <a:spcAft>
                <a:spcPts val="0"/>
              </a:spcAft>
              <a:buSzPts val="800"/>
              <a:buChar char="■"/>
              <a:defRPr sz="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1.xml"/><Relationship Id="rId7" Type="http://schemas.openxmlformats.org/officeDocument/2006/relationships/image" Target="../media/image17.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6.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3.xml"/><Relationship Id="rId7" Type="http://schemas.openxmlformats.org/officeDocument/2006/relationships/image" Target="../media/image26.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5.png"/><Relationship Id="rId11" Type="http://schemas.openxmlformats.org/officeDocument/2006/relationships/image" Target="../media/image1.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notesSlide" Target="../notesSlides/notesSlide23.xml"/><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13.xml"/><Relationship Id="rId7" Type="http://schemas.openxmlformats.org/officeDocument/2006/relationships/image" Target="../media/image3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0.png"/><Relationship Id="rId11" Type="http://schemas.openxmlformats.org/officeDocument/2006/relationships/image" Target="../media/image1.png"/><Relationship Id="rId5" Type="http://schemas.openxmlformats.org/officeDocument/2006/relationships/image" Target="../media/image24.png"/><Relationship Id="rId10" Type="http://schemas.openxmlformats.org/officeDocument/2006/relationships/image" Target="../media/image34.png"/><Relationship Id="rId4" Type="http://schemas.openxmlformats.org/officeDocument/2006/relationships/notesSlide" Target="../notesSlides/notesSlide24.xm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13.xml"/><Relationship Id="rId7" Type="http://schemas.openxmlformats.org/officeDocument/2006/relationships/image" Target="../media/image38.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7.png"/><Relationship Id="rId11" Type="http://schemas.openxmlformats.org/officeDocument/2006/relationships/image" Target="../media/image1.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notesSlide" Target="../notesSlides/notesSlide26.xml"/><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13.xml"/><Relationship Id="rId7" Type="http://schemas.openxmlformats.org/officeDocument/2006/relationships/image" Target="../media/image4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3.png"/><Relationship Id="rId11" Type="http://schemas.openxmlformats.org/officeDocument/2006/relationships/image" Target="../media/image1.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notesSlide" Target="../notesSlides/notesSlide27.xml"/><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Google Shape;114;p19"/>
          <p:cNvSpPr txBox="1">
            <a:spLocks noGrp="1"/>
          </p:cNvSpPr>
          <p:nvPr>
            <p:ph type="ctrTitle"/>
          </p:nvPr>
        </p:nvSpPr>
        <p:spPr>
          <a:xfrm>
            <a:off x="1650600" y="1761525"/>
            <a:ext cx="5842800" cy="11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ECM3420 CA</a:t>
            </a:r>
            <a:endParaRPr>
              <a:solidFill>
                <a:schemeClr val="dk1"/>
              </a:solidFill>
              <a:latin typeface="Times New Roman"/>
              <a:ea typeface="Times New Roman"/>
              <a:cs typeface="Times New Roman"/>
              <a:sym typeface="Times New Roman"/>
            </a:endParaRPr>
          </a:p>
        </p:txBody>
      </p:sp>
      <p:sp>
        <p:nvSpPr>
          <p:cNvPr id="115" name="Google Shape;115;p19"/>
          <p:cNvSpPr txBox="1"/>
          <p:nvPr/>
        </p:nvSpPr>
        <p:spPr>
          <a:xfrm>
            <a:off x="3753750" y="2900925"/>
            <a:ext cx="16365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Visual Presentation</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      720091272</a:t>
            </a:r>
            <a:endParaRPr sz="1200">
              <a:solidFill>
                <a:schemeClr val="dk1"/>
              </a:solidFill>
              <a:latin typeface="Times New Roman"/>
              <a:ea typeface="Times New Roman"/>
              <a:cs typeface="Times New Roman"/>
              <a:sym typeface="Times New Roman"/>
            </a:endParaRPr>
          </a:p>
        </p:txBody>
      </p:sp>
      <p:pic>
        <p:nvPicPr>
          <p:cNvPr id="28" name="Audio 27">
            <a:extLst>
              <a:ext uri="{FF2B5EF4-FFF2-40B4-BE49-F238E27FC236}">
                <a16:creationId xmlns:a16="http://schemas.microsoft.com/office/drawing/2014/main" id="{34857E45-3692-A67C-1364-3141BA138C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44"/>
    </mc:Choice>
    <mc:Fallback>
      <p:transition spd="slow" advTm="3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9"/>
          <p:cNvPicPr preferRelativeResize="0"/>
          <p:nvPr/>
        </p:nvPicPr>
        <p:blipFill>
          <a:blip r:embed="rId5">
            <a:alphaModFix/>
          </a:blip>
          <a:stretch>
            <a:fillRect/>
          </a:stretch>
        </p:blipFill>
        <p:spPr>
          <a:xfrm>
            <a:off x="388050" y="513762"/>
            <a:ext cx="4607050" cy="4115975"/>
          </a:xfrm>
          <a:prstGeom prst="rect">
            <a:avLst/>
          </a:prstGeom>
          <a:noFill/>
          <a:ln>
            <a:noFill/>
          </a:ln>
        </p:spPr>
      </p:pic>
      <p:sp>
        <p:nvSpPr>
          <p:cNvPr id="221" name="Google Shape;221;p29"/>
          <p:cNvSpPr txBox="1"/>
          <p:nvPr/>
        </p:nvSpPr>
        <p:spPr>
          <a:xfrm>
            <a:off x="5470075" y="513750"/>
            <a:ext cx="3000000" cy="33855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rPr>
              <a:t>Strongest correlations with Exited</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Age (0.29)</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Geography (0.17, 0.5)</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err="1">
                <a:solidFill>
                  <a:schemeClr val="dk1"/>
                </a:solidFill>
              </a:rPr>
              <a:t>IsActiveMember</a:t>
            </a:r>
            <a:r>
              <a:rPr lang="en" sz="1600" dirty="0">
                <a:solidFill>
                  <a:schemeClr val="dk1"/>
                </a:solidFill>
              </a:rPr>
              <a:t> (-0.16)</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Balance (0.12)</a:t>
            </a:r>
            <a:endParaRPr sz="1600" dirty="0">
              <a:solidFill>
                <a:schemeClr val="dk1"/>
              </a:solidFill>
            </a:endParaRPr>
          </a:p>
          <a:p>
            <a:pPr marL="0" lvl="0" indent="0" algn="l" rtl="0">
              <a:spcBef>
                <a:spcPts val="0"/>
              </a:spcBef>
              <a:spcAft>
                <a:spcPts val="0"/>
              </a:spcAft>
              <a:buNone/>
            </a:pPr>
            <a:br>
              <a:rPr lang="en" sz="1600" dirty="0">
                <a:solidFill>
                  <a:schemeClr val="dk1"/>
                </a:solidFill>
              </a:rPr>
            </a:br>
            <a:r>
              <a:rPr lang="en" sz="1600" dirty="0">
                <a:solidFill>
                  <a:schemeClr val="dk1"/>
                </a:solidFill>
              </a:rPr>
              <a:t>Correlations are mostly weak</a:t>
            </a: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 sz="1600" dirty="0">
                <a:solidFill>
                  <a:schemeClr val="dk1"/>
                </a:solidFill>
              </a:rPr>
              <a:t>Younger members, active members, and lower balance customers are more likely to stay</a:t>
            </a:r>
            <a:endParaRPr sz="1600" dirty="0">
              <a:solidFill>
                <a:schemeClr val="dk1"/>
              </a:solidFill>
            </a:endParaRPr>
          </a:p>
        </p:txBody>
      </p:sp>
      <p:pic>
        <p:nvPicPr>
          <p:cNvPr id="27" name="Audio 26">
            <a:extLst>
              <a:ext uri="{FF2B5EF4-FFF2-40B4-BE49-F238E27FC236}">
                <a16:creationId xmlns:a16="http://schemas.microsoft.com/office/drawing/2014/main" id="{ABE4C279-D018-BD18-69D1-CAF9FBE35C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44"/>
    </mc:Choice>
    <mc:Fallback>
      <p:transition spd="slow" advTm="1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0"/>
          <p:cNvSpPr txBox="1"/>
          <p:nvPr/>
        </p:nvSpPr>
        <p:spPr>
          <a:xfrm>
            <a:off x="588762" y="748152"/>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Research Question</a:t>
            </a:r>
            <a:endParaRPr sz="2350" b="1">
              <a:solidFill>
                <a:schemeClr val="accent4"/>
              </a:solidFill>
              <a:latin typeface="Times New Roman"/>
              <a:ea typeface="Times New Roman"/>
              <a:cs typeface="Times New Roman"/>
              <a:sym typeface="Times New Roman"/>
            </a:endParaRPr>
          </a:p>
        </p:txBody>
      </p:sp>
      <p:sp>
        <p:nvSpPr>
          <p:cNvPr id="227" name="Google Shape;227;p30"/>
          <p:cNvSpPr txBox="1"/>
          <p:nvPr/>
        </p:nvSpPr>
        <p:spPr>
          <a:xfrm>
            <a:off x="588762" y="116792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Dataset Introduction</a:t>
            </a:r>
            <a:endParaRPr sz="2350" b="1">
              <a:solidFill>
                <a:schemeClr val="accent4"/>
              </a:solidFill>
              <a:latin typeface="Times New Roman"/>
              <a:ea typeface="Times New Roman"/>
              <a:cs typeface="Times New Roman"/>
              <a:sym typeface="Times New Roman"/>
            </a:endParaRPr>
          </a:p>
        </p:txBody>
      </p:sp>
      <p:sp>
        <p:nvSpPr>
          <p:cNvPr id="228" name="Google Shape;228;p30"/>
          <p:cNvSpPr txBox="1"/>
          <p:nvPr/>
        </p:nvSpPr>
        <p:spPr>
          <a:xfrm>
            <a:off x="588762" y="1584269"/>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Machine Learning (ML) Technique</a:t>
            </a:r>
            <a:endParaRPr sz="2350" b="1">
              <a:solidFill>
                <a:schemeClr val="dk1"/>
              </a:solidFill>
              <a:latin typeface="Times New Roman"/>
              <a:ea typeface="Times New Roman"/>
              <a:cs typeface="Times New Roman"/>
              <a:sym typeface="Times New Roman"/>
            </a:endParaRPr>
          </a:p>
        </p:txBody>
      </p:sp>
      <p:sp>
        <p:nvSpPr>
          <p:cNvPr id="229" name="Google Shape;229;p30"/>
          <p:cNvSpPr txBox="1"/>
          <p:nvPr/>
        </p:nvSpPr>
        <p:spPr>
          <a:xfrm>
            <a:off x="588762" y="2002320"/>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ML Models Employed</a:t>
            </a:r>
            <a:endParaRPr sz="2350" b="1">
              <a:solidFill>
                <a:schemeClr val="accent4"/>
              </a:solidFill>
              <a:latin typeface="Times New Roman"/>
              <a:ea typeface="Times New Roman"/>
              <a:cs typeface="Times New Roman"/>
              <a:sym typeface="Times New Roman"/>
            </a:endParaRPr>
          </a:p>
        </p:txBody>
      </p:sp>
      <p:sp>
        <p:nvSpPr>
          <p:cNvPr id="230" name="Google Shape;230;p30"/>
          <p:cNvSpPr txBox="1"/>
          <p:nvPr/>
        </p:nvSpPr>
        <p:spPr>
          <a:xfrm>
            <a:off x="588762" y="242383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 Analysis and Results</a:t>
            </a:r>
            <a:endParaRPr sz="2350" b="1">
              <a:solidFill>
                <a:schemeClr val="accent4"/>
              </a:solidFill>
              <a:latin typeface="Times New Roman"/>
              <a:ea typeface="Times New Roman"/>
              <a:cs typeface="Times New Roman"/>
              <a:sym typeface="Times New Roman"/>
            </a:endParaRPr>
          </a:p>
        </p:txBody>
      </p:sp>
      <p:sp>
        <p:nvSpPr>
          <p:cNvPr id="231" name="Google Shape;231;p30"/>
          <p:cNvSpPr txBox="1"/>
          <p:nvPr/>
        </p:nvSpPr>
        <p:spPr>
          <a:xfrm>
            <a:off x="196954" y="820139"/>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1.</a:t>
            </a:r>
            <a:endParaRPr sz="1450" b="1">
              <a:solidFill>
                <a:schemeClr val="dk1"/>
              </a:solidFill>
              <a:latin typeface="Times New Roman"/>
              <a:ea typeface="Times New Roman"/>
              <a:cs typeface="Times New Roman"/>
              <a:sym typeface="Times New Roman"/>
            </a:endParaRPr>
          </a:p>
        </p:txBody>
      </p:sp>
      <p:sp>
        <p:nvSpPr>
          <p:cNvPr id="232" name="Google Shape;232;p30"/>
          <p:cNvSpPr txBox="1"/>
          <p:nvPr/>
        </p:nvSpPr>
        <p:spPr>
          <a:xfrm>
            <a:off x="196954" y="1274198"/>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2.</a:t>
            </a:r>
            <a:endParaRPr sz="1450" b="1">
              <a:solidFill>
                <a:schemeClr val="dk1"/>
              </a:solidFill>
              <a:latin typeface="Times New Roman"/>
              <a:ea typeface="Times New Roman"/>
              <a:cs typeface="Times New Roman"/>
              <a:sym typeface="Times New Roman"/>
            </a:endParaRPr>
          </a:p>
        </p:txBody>
      </p:sp>
      <p:sp>
        <p:nvSpPr>
          <p:cNvPr id="233" name="Google Shape;233;p30"/>
          <p:cNvSpPr txBox="1"/>
          <p:nvPr/>
        </p:nvSpPr>
        <p:spPr>
          <a:xfrm>
            <a:off x="196954" y="1657994"/>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3.</a:t>
            </a:r>
            <a:endParaRPr sz="1450" b="1">
              <a:solidFill>
                <a:schemeClr val="dk1"/>
              </a:solidFill>
              <a:latin typeface="Times New Roman"/>
              <a:ea typeface="Times New Roman"/>
              <a:cs typeface="Times New Roman"/>
              <a:sym typeface="Times New Roman"/>
            </a:endParaRPr>
          </a:p>
        </p:txBody>
      </p:sp>
      <p:sp>
        <p:nvSpPr>
          <p:cNvPr id="234" name="Google Shape;234;p30"/>
          <p:cNvSpPr txBox="1"/>
          <p:nvPr/>
        </p:nvSpPr>
        <p:spPr>
          <a:xfrm>
            <a:off x="196954" y="2103270"/>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4.</a:t>
            </a:r>
            <a:endParaRPr sz="1450" b="1">
              <a:solidFill>
                <a:schemeClr val="dk1"/>
              </a:solidFill>
              <a:latin typeface="Times New Roman"/>
              <a:ea typeface="Times New Roman"/>
              <a:cs typeface="Times New Roman"/>
              <a:sym typeface="Times New Roman"/>
            </a:endParaRPr>
          </a:p>
        </p:txBody>
      </p:sp>
      <p:sp>
        <p:nvSpPr>
          <p:cNvPr id="235" name="Google Shape;235;p30"/>
          <p:cNvSpPr txBox="1"/>
          <p:nvPr/>
        </p:nvSpPr>
        <p:spPr>
          <a:xfrm>
            <a:off x="196954" y="25485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5.</a:t>
            </a:r>
            <a:endParaRPr sz="1450" b="1">
              <a:solidFill>
                <a:schemeClr val="dk1"/>
              </a:solidFill>
              <a:latin typeface="Times New Roman"/>
              <a:ea typeface="Times New Roman"/>
              <a:cs typeface="Times New Roman"/>
              <a:sym typeface="Times New Roman"/>
            </a:endParaRPr>
          </a:p>
        </p:txBody>
      </p:sp>
      <p:sp>
        <p:nvSpPr>
          <p:cNvPr id="236" name="Google Shape;236;p30"/>
          <p:cNvSpPr txBox="1"/>
          <p:nvPr/>
        </p:nvSpPr>
        <p:spPr>
          <a:xfrm>
            <a:off x="196954" y="29507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6.</a:t>
            </a:r>
            <a:endParaRPr sz="1450" b="1">
              <a:solidFill>
                <a:schemeClr val="dk1"/>
              </a:solidFill>
              <a:latin typeface="Times New Roman"/>
              <a:ea typeface="Times New Roman"/>
              <a:cs typeface="Times New Roman"/>
              <a:sym typeface="Times New Roman"/>
            </a:endParaRPr>
          </a:p>
        </p:txBody>
      </p:sp>
      <p:sp>
        <p:nvSpPr>
          <p:cNvPr id="237" name="Google Shape;237;p30"/>
          <p:cNvSpPr txBox="1"/>
          <p:nvPr/>
        </p:nvSpPr>
        <p:spPr>
          <a:xfrm>
            <a:off x="588762" y="284354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Concluding Remarks</a:t>
            </a:r>
            <a:endParaRPr sz="2350" b="1">
              <a:solidFill>
                <a:schemeClr val="accent4"/>
              </a:solidFill>
              <a:latin typeface="Times New Roman"/>
              <a:ea typeface="Times New Roman"/>
              <a:cs typeface="Times New Roman"/>
              <a:sym typeface="Times New Roman"/>
            </a:endParaRPr>
          </a:p>
        </p:txBody>
      </p:sp>
      <p:sp>
        <p:nvSpPr>
          <p:cNvPr id="238" name="Google Shape;238;p30"/>
          <p:cNvSpPr txBox="1"/>
          <p:nvPr/>
        </p:nvSpPr>
        <p:spPr>
          <a:xfrm>
            <a:off x="588762" y="326338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Limitations of Data and Methods</a:t>
            </a:r>
            <a:endParaRPr sz="2350" b="1">
              <a:solidFill>
                <a:schemeClr val="accent4"/>
              </a:solidFill>
              <a:latin typeface="Times New Roman"/>
              <a:ea typeface="Times New Roman"/>
              <a:cs typeface="Times New Roman"/>
              <a:sym typeface="Times New Roman"/>
            </a:endParaRPr>
          </a:p>
        </p:txBody>
      </p:sp>
      <p:sp>
        <p:nvSpPr>
          <p:cNvPr id="239" name="Google Shape;239;p30"/>
          <p:cNvSpPr txBox="1"/>
          <p:nvPr/>
        </p:nvSpPr>
        <p:spPr>
          <a:xfrm>
            <a:off x="196954" y="3333656"/>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7.</a:t>
            </a:r>
            <a:endParaRPr sz="1450" b="1">
              <a:solidFill>
                <a:schemeClr val="dk1"/>
              </a:solidFill>
              <a:latin typeface="Times New Roman"/>
              <a:ea typeface="Times New Roman"/>
              <a:cs typeface="Times New Roman"/>
              <a:sym typeface="Times New Roman"/>
            </a:endParaRPr>
          </a:p>
        </p:txBody>
      </p:sp>
      <p:pic>
        <p:nvPicPr>
          <p:cNvPr id="22" name="Audio 21">
            <a:extLst>
              <a:ext uri="{FF2B5EF4-FFF2-40B4-BE49-F238E27FC236}">
                <a16:creationId xmlns:a16="http://schemas.microsoft.com/office/drawing/2014/main" id="{5330CEC7-488A-B31A-7B2D-F42CC18412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67"/>
    </mc:Choice>
    <mc:Fallback>
      <p:transition spd="slow" advTm="3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p:nvPr/>
        </p:nvSpPr>
        <p:spPr>
          <a:xfrm>
            <a:off x="681800" y="440350"/>
            <a:ext cx="20112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Classification</a:t>
            </a:r>
            <a:endParaRPr sz="2350" b="1">
              <a:solidFill>
                <a:schemeClr val="dk1"/>
              </a:solidFill>
              <a:latin typeface="Times New Roman"/>
              <a:ea typeface="Times New Roman"/>
              <a:cs typeface="Times New Roman"/>
              <a:sym typeface="Times New Roman"/>
            </a:endParaRPr>
          </a:p>
        </p:txBody>
      </p:sp>
      <p:sp>
        <p:nvSpPr>
          <p:cNvPr id="245" name="Google Shape;245;p31"/>
          <p:cNvSpPr txBox="1"/>
          <p:nvPr/>
        </p:nvSpPr>
        <p:spPr>
          <a:xfrm>
            <a:off x="551375" y="1290350"/>
            <a:ext cx="3485100" cy="12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a:solidFill>
                  <a:schemeClr val="dk1"/>
                </a:solidFill>
                <a:latin typeface="Times New Roman"/>
                <a:ea typeface="Times New Roman"/>
                <a:cs typeface="Times New Roman"/>
                <a:sym typeface="Times New Roman"/>
              </a:rPr>
              <a:t>Target: Exited</a:t>
            </a:r>
            <a:endParaRPr sz="2350">
              <a:solidFill>
                <a:schemeClr val="dk1"/>
              </a:solidFill>
              <a:latin typeface="Times New Roman"/>
              <a:ea typeface="Times New Roman"/>
              <a:cs typeface="Times New Roman"/>
              <a:sym typeface="Times New Roman"/>
            </a:endParaRPr>
          </a:p>
          <a:p>
            <a:pPr marL="457200" lvl="0"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0 = customer retained</a:t>
            </a:r>
            <a:endParaRPr sz="2350">
              <a:solidFill>
                <a:schemeClr val="dk1"/>
              </a:solidFill>
              <a:latin typeface="Times New Roman"/>
              <a:ea typeface="Times New Roman"/>
              <a:cs typeface="Times New Roman"/>
              <a:sym typeface="Times New Roman"/>
            </a:endParaRPr>
          </a:p>
          <a:p>
            <a:pPr marL="457200" lvl="0"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1 = customer left</a:t>
            </a:r>
            <a:endParaRPr sz="2350">
              <a:solidFill>
                <a:schemeClr val="dk1"/>
              </a:solidFill>
              <a:latin typeface="Times New Roman"/>
              <a:ea typeface="Times New Roman"/>
              <a:cs typeface="Times New Roman"/>
              <a:sym typeface="Times New Roman"/>
            </a:endParaRPr>
          </a:p>
        </p:txBody>
      </p:sp>
      <p:sp>
        <p:nvSpPr>
          <p:cNvPr id="246" name="Google Shape;246;p31"/>
          <p:cNvSpPr txBox="1"/>
          <p:nvPr/>
        </p:nvSpPr>
        <p:spPr>
          <a:xfrm>
            <a:off x="5302525" y="440350"/>
            <a:ext cx="31833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Supervised Learning</a:t>
            </a:r>
            <a:endParaRPr sz="2350" b="1">
              <a:solidFill>
                <a:schemeClr val="dk1"/>
              </a:solidFill>
              <a:latin typeface="Times New Roman"/>
              <a:ea typeface="Times New Roman"/>
              <a:cs typeface="Times New Roman"/>
              <a:sym typeface="Times New Roman"/>
            </a:endParaRPr>
          </a:p>
        </p:txBody>
      </p:sp>
      <p:sp>
        <p:nvSpPr>
          <p:cNvPr id="247" name="Google Shape;247;p31"/>
          <p:cNvSpPr txBox="1"/>
          <p:nvPr/>
        </p:nvSpPr>
        <p:spPr>
          <a:xfrm>
            <a:off x="4795000" y="1290350"/>
            <a:ext cx="3485100" cy="23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a:solidFill>
                  <a:schemeClr val="dk1"/>
                </a:solidFill>
                <a:latin typeface="Times New Roman"/>
                <a:ea typeface="Times New Roman"/>
                <a:cs typeface="Times New Roman"/>
                <a:sym typeface="Times New Roman"/>
              </a:rPr>
              <a:t>Use of labeled data to facilitate learning of model to generalise against unlabeled “unseen” data</a:t>
            </a:r>
            <a:endParaRPr sz="235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350">
                <a:solidFill>
                  <a:schemeClr val="dk1"/>
                </a:solidFill>
                <a:latin typeface="Times New Roman"/>
                <a:ea typeface="Times New Roman"/>
                <a:cs typeface="Times New Roman"/>
                <a:sym typeface="Times New Roman"/>
              </a:rPr>
              <a:t>(Cunningham et al. 2008)</a:t>
            </a:r>
            <a:endParaRPr sz="235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350">
              <a:solidFill>
                <a:schemeClr val="dk1"/>
              </a:solidFill>
              <a:latin typeface="Times New Roman"/>
              <a:ea typeface="Times New Roman"/>
              <a:cs typeface="Times New Roman"/>
              <a:sym typeface="Times New Roman"/>
            </a:endParaRPr>
          </a:p>
        </p:txBody>
      </p:sp>
      <p:pic>
        <p:nvPicPr>
          <p:cNvPr id="50" name="Audio 49">
            <a:extLst>
              <a:ext uri="{FF2B5EF4-FFF2-40B4-BE49-F238E27FC236}">
                <a16:creationId xmlns:a16="http://schemas.microsoft.com/office/drawing/2014/main" id="{0DE4F4DD-B808-2D13-2EAD-4B09B39A56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515"/>
    </mc:Choice>
    <mc:Fallback>
      <p:transition spd="slow" advTm="11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p:nvPr/>
        </p:nvSpPr>
        <p:spPr>
          <a:xfrm>
            <a:off x="4149375" y="190125"/>
            <a:ext cx="3846300" cy="16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50">
                <a:solidFill>
                  <a:schemeClr val="dk1"/>
                </a:solidFill>
                <a:latin typeface="Times New Roman"/>
                <a:ea typeface="Times New Roman"/>
                <a:cs typeface="Times New Roman"/>
                <a:sym typeface="Times New Roman"/>
              </a:rPr>
              <a:t>with 3 configurations each</a:t>
            </a:r>
            <a:endParaRPr sz="195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a:solidFill>
                  <a:schemeClr val="dk1"/>
                </a:solidFill>
                <a:latin typeface="Times New Roman"/>
                <a:ea typeface="Times New Roman"/>
                <a:cs typeface="Times New Roman"/>
                <a:sym typeface="Times New Roman"/>
              </a:rPr>
              <a:t>Baseline</a:t>
            </a:r>
            <a:endParaRPr sz="195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a:solidFill>
                  <a:schemeClr val="dk1"/>
                </a:solidFill>
                <a:latin typeface="Times New Roman"/>
                <a:ea typeface="Times New Roman"/>
                <a:cs typeface="Times New Roman"/>
                <a:sym typeface="Times New Roman"/>
              </a:rPr>
              <a:t>GridSearchCV</a:t>
            </a:r>
            <a:endParaRPr sz="195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a:solidFill>
                  <a:schemeClr val="dk1"/>
                </a:solidFill>
                <a:latin typeface="Times New Roman"/>
                <a:ea typeface="Times New Roman"/>
                <a:cs typeface="Times New Roman"/>
                <a:sym typeface="Times New Roman"/>
              </a:rPr>
              <a:t>GridSearchCV + Cost Complexity Pruning (Alpha)</a:t>
            </a:r>
            <a:endParaRPr sz="1950">
              <a:solidFill>
                <a:schemeClr val="dk1"/>
              </a:solidFill>
              <a:latin typeface="Times New Roman"/>
              <a:ea typeface="Times New Roman"/>
              <a:cs typeface="Times New Roman"/>
              <a:sym typeface="Times New Roman"/>
            </a:endParaRPr>
          </a:p>
        </p:txBody>
      </p:sp>
      <p:sp>
        <p:nvSpPr>
          <p:cNvPr id="258" name="Google Shape;258;p33"/>
          <p:cNvSpPr txBox="1"/>
          <p:nvPr/>
        </p:nvSpPr>
        <p:spPr>
          <a:xfrm>
            <a:off x="346525" y="190125"/>
            <a:ext cx="3603300" cy="16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50" dirty="0">
                <a:solidFill>
                  <a:schemeClr val="dk1"/>
                </a:solidFill>
                <a:latin typeface="Times New Roman"/>
                <a:ea typeface="Times New Roman"/>
                <a:cs typeface="Times New Roman"/>
                <a:sym typeface="Times New Roman"/>
              </a:rPr>
              <a:t>4 Trials</a:t>
            </a:r>
            <a:endParaRPr sz="1950" dirty="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dirty="0">
                <a:solidFill>
                  <a:schemeClr val="dk1"/>
                </a:solidFill>
                <a:latin typeface="Times New Roman"/>
                <a:ea typeface="Times New Roman"/>
                <a:cs typeface="Times New Roman"/>
                <a:sym typeface="Times New Roman"/>
              </a:rPr>
              <a:t>Baseline</a:t>
            </a:r>
            <a:endParaRPr sz="1950" dirty="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dirty="0">
                <a:solidFill>
                  <a:schemeClr val="dk1"/>
                </a:solidFill>
                <a:latin typeface="Times New Roman"/>
                <a:ea typeface="Times New Roman"/>
                <a:cs typeface="Times New Roman"/>
                <a:sym typeface="Times New Roman"/>
              </a:rPr>
              <a:t>Dropped Feature</a:t>
            </a:r>
            <a:endParaRPr sz="1950" dirty="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dirty="0">
                <a:solidFill>
                  <a:schemeClr val="dk1"/>
                </a:solidFill>
                <a:latin typeface="Times New Roman"/>
                <a:ea typeface="Times New Roman"/>
                <a:cs typeface="Times New Roman"/>
                <a:sym typeface="Times New Roman"/>
              </a:rPr>
              <a:t>Baseline + ROS</a:t>
            </a:r>
            <a:endParaRPr sz="1950" dirty="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dirty="0">
                <a:solidFill>
                  <a:schemeClr val="dk1"/>
                </a:solidFill>
                <a:latin typeface="Times New Roman"/>
                <a:ea typeface="Times New Roman"/>
                <a:cs typeface="Times New Roman"/>
                <a:sym typeface="Times New Roman"/>
              </a:rPr>
              <a:t>Baseline + SMOTE</a:t>
            </a:r>
            <a:endParaRPr sz="1950" dirty="0">
              <a:solidFill>
                <a:schemeClr val="dk1"/>
              </a:solidFill>
              <a:latin typeface="Times New Roman"/>
              <a:ea typeface="Times New Roman"/>
              <a:cs typeface="Times New Roman"/>
              <a:sym typeface="Times New Roman"/>
            </a:endParaRPr>
          </a:p>
        </p:txBody>
      </p:sp>
      <p:pic>
        <p:nvPicPr>
          <p:cNvPr id="259" name="Google Shape;259;p33"/>
          <p:cNvPicPr preferRelativeResize="0"/>
          <p:nvPr/>
        </p:nvPicPr>
        <p:blipFill>
          <a:blip r:embed="rId5">
            <a:alphaModFix/>
          </a:blip>
          <a:stretch>
            <a:fillRect/>
          </a:stretch>
        </p:blipFill>
        <p:spPr>
          <a:xfrm>
            <a:off x="346525" y="1968300"/>
            <a:ext cx="4353026" cy="2560125"/>
          </a:xfrm>
          <a:prstGeom prst="rect">
            <a:avLst/>
          </a:prstGeom>
          <a:noFill/>
          <a:ln>
            <a:noFill/>
          </a:ln>
        </p:spPr>
      </p:pic>
      <p:pic>
        <p:nvPicPr>
          <p:cNvPr id="260" name="Google Shape;260;p33"/>
          <p:cNvPicPr preferRelativeResize="0"/>
          <p:nvPr/>
        </p:nvPicPr>
        <p:blipFill>
          <a:blip r:embed="rId6">
            <a:alphaModFix/>
          </a:blip>
          <a:stretch>
            <a:fillRect/>
          </a:stretch>
        </p:blipFill>
        <p:spPr>
          <a:xfrm>
            <a:off x="5363340" y="1875525"/>
            <a:ext cx="3103735" cy="3099300"/>
          </a:xfrm>
          <a:prstGeom prst="rect">
            <a:avLst/>
          </a:prstGeom>
          <a:noFill/>
          <a:ln>
            <a:noFill/>
          </a:ln>
        </p:spPr>
      </p:pic>
      <p:pic>
        <p:nvPicPr>
          <p:cNvPr id="59" name="Audio 58">
            <a:extLst>
              <a:ext uri="{FF2B5EF4-FFF2-40B4-BE49-F238E27FC236}">
                <a16:creationId xmlns:a16="http://schemas.microsoft.com/office/drawing/2014/main" id="{93010780-AD24-7946-DB22-6806538CAA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842"/>
    </mc:Choice>
    <mc:Fallback>
      <p:transition spd="slow" advTm="19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extLst>
    <p:ext uri="{3A86A75C-4F4B-4683-9AE1-C65F6400EC91}">
      <p14:laserTraceLst xmlns:p14="http://schemas.microsoft.com/office/powerpoint/2010/main">
        <p14:tracePtLst>
          <p14:tracePt t="419" x="8547100" y="1993900"/>
          <p14:tracePt t="424" x="8223250" y="1905000"/>
          <p14:tracePt t="432" x="7607300" y="1758950"/>
          <p14:tracePt t="440" x="7194550" y="1644650"/>
          <p14:tracePt t="451" x="6756400" y="1568450"/>
          <p14:tracePt t="456" x="6318250" y="1479550"/>
          <p14:tracePt t="468" x="6096000" y="1447800"/>
          <p14:tracePt t="484" x="5308600" y="1346200"/>
          <p14:tracePt t="488" x="4965700" y="1320800"/>
          <p14:tracePt t="501" x="4673600" y="1289050"/>
          <p14:tracePt t="517" x="4337050" y="1289050"/>
          <p14:tracePt t="520" x="4165600" y="1289050"/>
          <p14:tracePt t="534" x="4032250" y="1289050"/>
          <p14:tracePt t="551" x="3898900" y="1289050"/>
          <p14:tracePt t="552" x="3835400" y="1289050"/>
          <p14:tracePt t="567" x="3778250" y="1289050"/>
          <p14:tracePt t="568" x="3733800" y="1276350"/>
          <p14:tracePt t="584" x="3689350" y="1276350"/>
          <p14:tracePt t="592" x="3676650" y="1276350"/>
          <p14:tracePt t="601" x="3663950" y="1263650"/>
          <p14:tracePt t="919" x="3644900" y="1244600"/>
          <p14:tracePt t="927" x="3619500" y="1219200"/>
          <p14:tracePt t="935" x="3606800" y="1219200"/>
          <p14:tracePt t="943" x="3587750" y="1200150"/>
          <p14:tracePt t="951" x="3562350" y="1187450"/>
          <p14:tracePt t="959" x="3549650" y="1168400"/>
          <p14:tracePt t="968" x="3530600" y="1155700"/>
          <p14:tracePt t="984" x="3498850" y="1130300"/>
          <p14:tracePt t="991" x="3486150" y="1117600"/>
          <p14:tracePt t="1001" x="3473450" y="1111250"/>
          <p14:tracePt t="1007" x="3473450" y="1098550"/>
          <p14:tracePt t="1017" x="3454400" y="1085850"/>
          <p14:tracePt t="1031" x="3441700" y="1073150"/>
          <p14:tracePt t="1039" x="3441700" y="1066800"/>
          <p14:tracePt t="1055" x="3429000" y="1054100"/>
          <p14:tracePt t="1068" x="3429000" y="1041400"/>
          <p14:tracePt t="1087" x="3429000" y="1028700"/>
          <p14:tracePt t="1117" x="3429000" y="1022350"/>
          <p14:tracePt t="1119" x="3429000" y="1009650"/>
          <p14:tracePt t="1135" x="3429000" y="996950"/>
          <p14:tracePt t="1151" x="3429000" y="984250"/>
          <p14:tracePt t="1167" x="3429000" y="977900"/>
          <p14:tracePt t="1184" x="3429000" y="965200"/>
          <p14:tracePt t="1199" x="3441700" y="952500"/>
          <p14:tracePt t="1207" x="3441700" y="939800"/>
          <p14:tracePt t="1218" x="3441700" y="927100"/>
          <p14:tracePt t="1231" x="3454400" y="908050"/>
          <p14:tracePt t="1247" x="3454400" y="895350"/>
          <p14:tracePt t="1255" x="3454400" y="882650"/>
          <p14:tracePt t="1263" x="3460750" y="876300"/>
          <p14:tracePt t="1271" x="3460750" y="863600"/>
          <p14:tracePt t="1284" x="3460750" y="850900"/>
          <p14:tracePt t="1303" x="3460750" y="838200"/>
          <p14:tracePt t="1327" x="3460750" y="831850"/>
          <p14:tracePt t="1367" x="3460750" y="819150"/>
          <p14:tracePt t="1438" x="3460750" y="806450"/>
          <p14:tracePt t="1782" x="3454400" y="806450"/>
          <p14:tracePt t="1790" x="3441700" y="806450"/>
          <p14:tracePt t="1798" x="3429000" y="806450"/>
          <p14:tracePt t="1806" x="3416300" y="793750"/>
          <p14:tracePt t="1818" x="3403600" y="793750"/>
          <p14:tracePt t="1822" x="3384550" y="787400"/>
          <p14:tracePt t="1834" x="3359150" y="774700"/>
          <p14:tracePt t="1850" x="3308350" y="762000"/>
          <p14:tracePt t="1854" x="3251200" y="749300"/>
          <p14:tracePt t="1867" x="3206750" y="736600"/>
          <p14:tracePt t="1884" x="3124200" y="717550"/>
          <p14:tracePt t="1886" x="3079750" y="717550"/>
          <p14:tracePt t="1901" x="3048000" y="717550"/>
          <p14:tracePt t="1902" x="3016250" y="704850"/>
          <p14:tracePt t="1917" x="2978150" y="704850"/>
          <p14:tracePt t="1934" x="2933700" y="704850"/>
          <p14:tracePt t="1935" x="2889250" y="685800"/>
          <p14:tracePt t="1942" x="2882900" y="685800"/>
          <p14:tracePt t="1951" x="2870200" y="685800"/>
          <p14:tracePt t="1968" x="2844800" y="673100"/>
          <p14:tracePt t="1982" x="2832100" y="673100"/>
          <p14:tracePt t="1990" x="2832100" y="660400"/>
          <p14:tracePt t="2005" x="2825750" y="660400"/>
          <p14:tracePt t="2133" x="2832100" y="660400"/>
          <p14:tracePt t="2181" x="2844800" y="660400"/>
          <p14:tracePt t="2197" x="2844800" y="673100"/>
          <p14:tracePt t="2213" x="2857500" y="673100"/>
          <p14:tracePt t="2253" x="2870200" y="673100"/>
          <p14:tracePt t="2317" x="2882900" y="673100"/>
          <p14:tracePt t="2461" x="2882900" y="685800"/>
          <p14:tracePt t="2541" x="2882900" y="692150"/>
          <p14:tracePt t="2581" x="2882900" y="704850"/>
          <p14:tracePt t="2605" x="2882900" y="717550"/>
          <p14:tracePt t="2629" x="2882900" y="730250"/>
          <p14:tracePt t="2642" x="2882900" y="736600"/>
          <p14:tracePt t="2656" x="2882900" y="762000"/>
          <p14:tracePt t="2669" x="2882900" y="774700"/>
          <p14:tracePt t="2672" x="2882900" y="793750"/>
          <p14:tracePt t="2680" x="2882900" y="819150"/>
          <p14:tracePt t="2686" x="2882900" y="838200"/>
          <p14:tracePt t="2702" x="2889250" y="882650"/>
          <p14:tracePt t="2709" x="2889250" y="895350"/>
          <p14:tracePt t="2718" x="2889250" y="920750"/>
          <p14:tracePt t="2735" x="2901950" y="939800"/>
          <p14:tracePt t="2750" x="2901950" y="952500"/>
          <p14:tracePt t="2757" x="2914650" y="965200"/>
          <p14:tracePt t="2767" x="2914650" y="977900"/>
          <p14:tracePt t="2773" x="2914650" y="984250"/>
          <p14:tracePt t="2784" x="2927350" y="996950"/>
          <p14:tracePt t="2801" x="2927350" y="1009650"/>
          <p14:tracePt t="2805" x="2933700" y="1022350"/>
          <p14:tracePt t="2834" x="2946400" y="1028700"/>
          <p14:tracePt t="2836" x="2959100" y="1041400"/>
          <p14:tracePt t="2850" x="2971800" y="1041400"/>
          <p14:tracePt t="2853" x="2971800" y="1054100"/>
          <p14:tracePt t="2867" x="2978150" y="1054100"/>
          <p14:tracePt t="2884" x="3003550" y="1066800"/>
          <p14:tracePt t="2885" x="3003550" y="1073150"/>
          <p14:tracePt t="2893" x="3016250" y="1073150"/>
          <p14:tracePt t="2901" x="3022600" y="1085850"/>
          <p14:tracePt t="2917" x="3035300" y="1085850"/>
          <p14:tracePt t="2933" x="3048000" y="1085850"/>
          <p14:tracePt t="2941" x="3048000" y="1098550"/>
          <p14:tracePt t="2956" x="3060700" y="1098550"/>
          <p14:tracePt t="3164" x="3060700" y="1085850"/>
          <p14:tracePt t="3428" x="3060700" y="1073150"/>
          <p14:tracePt t="4067" x="3048000" y="1073150"/>
          <p14:tracePt t="4171" x="3035300" y="1073150"/>
          <p14:tracePt t="4203" x="3022600" y="1073150"/>
          <p14:tracePt t="4219" x="3016250" y="1073150"/>
          <p14:tracePt t="4227" x="3003550" y="1066800"/>
          <p14:tracePt t="4243" x="2990850" y="1066800"/>
          <p14:tracePt t="4251" x="2978150" y="1066800"/>
          <p14:tracePt t="4267" x="2959100" y="1054100"/>
          <p14:tracePt t="4275" x="2933700" y="1054100"/>
          <p14:tracePt t="4284" x="2927350" y="1054100"/>
          <p14:tracePt t="4291" x="2901950" y="1041400"/>
          <p14:tracePt t="4301" x="2870200" y="1028700"/>
          <p14:tracePt t="4317" x="2813050" y="1022350"/>
          <p14:tracePt t="4322" x="2787650" y="1009650"/>
          <p14:tracePt t="4334" x="2768600" y="1009650"/>
          <p14:tracePt t="4350" x="2711450" y="984250"/>
          <p14:tracePt t="4354" x="2692400" y="984250"/>
          <p14:tracePt t="4367" x="2667000" y="977900"/>
          <p14:tracePt t="4384" x="2635250" y="965200"/>
          <p14:tracePt t="4394" x="2622550" y="952500"/>
          <p14:tracePt t="4402" x="2609850" y="952500"/>
          <p14:tracePt t="4474" x="2622550" y="939800"/>
          <p14:tracePt t="4914" x="2609850" y="939800"/>
          <p14:tracePt t="4930" x="2597150" y="939800"/>
          <p14:tracePt t="4938" x="2578100" y="952500"/>
          <p14:tracePt t="4946" x="2565400" y="965200"/>
          <p14:tracePt t="4954" x="2552700" y="965200"/>
          <p14:tracePt t="4962" x="2546350" y="977900"/>
          <p14:tracePt t="4970" x="2520950" y="984250"/>
          <p14:tracePt t="4984" x="2501900" y="996950"/>
          <p14:tracePt t="4986" x="2463800" y="1009650"/>
          <p14:tracePt t="5000" x="2432050" y="1022350"/>
          <p14:tracePt t="5017" x="2400300" y="1028700"/>
          <p14:tracePt t="5017" x="2374900" y="1041400"/>
          <p14:tracePt t="5018" x="2330450" y="1073150"/>
          <p14:tracePt t="5026" x="2311400" y="1085850"/>
          <p14:tracePt t="5034" x="2273300" y="1085850"/>
          <p14:tracePt t="5051" x="2228850" y="1117600"/>
          <p14:tracePt t="5058" x="2197100" y="1130300"/>
          <p14:tracePt t="5067" x="2152650" y="1155700"/>
          <p14:tracePt t="5084" x="2070100" y="1174750"/>
          <p14:tracePt t="5090" x="2038350" y="1187450"/>
          <p14:tracePt t="5100" x="1993900" y="1212850"/>
          <p14:tracePt t="5105" x="1949450" y="1219200"/>
          <p14:tracePt t="5117" x="1905000" y="1231900"/>
          <p14:tracePt t="5122" x="1873250" y="1231900"/>
          <p14:tracePt t="5134" x="1835150" y="1257300"/>
          <p14:tracePt t="5137" x="1790700" y="1263650"/>
          <p14:tracePt t="5151" x="1758950" y="1276350"/>
          <p14:tracePt t="5167" x="1689100" y="1289050"/>
          <p14:tracePt t="5169" x="1657350" y="1301750"/>
          <p14:tracePt t="5184" x="1644650" y="1301750"/>
          <p14:tracePt t="5200" x="1625600" y="1308100"/>
          <p14:tracePt t="5201" x="1612900" y="1308100"/>
          <p14:tracePt t="5202" x="1593850" y="1308100"/>
          <p14:tracePt t="5209" x="1581150" y="1320800"/>
          <p14:tracePt t="5218" x="1568450" y="1333500"/>
          <p14:tracePt t="5234" x="1555750" y="1333500"/>
          <p14:tracePt t="5250" x="1549400" y="1346200"/>
          <p14:tracePt t="5281" x="1549400" y="1358900"/>
          <p14:tracePt t="5321" x="1549400" y="1365250"/>
          <p14:tracePt t="5353" x="1549400" y="1377950"/>
          <p14:tracePt t="5385" x="1555750" y="1390650"/>
          <p14:tracePt t="5417" x="1568450" y="1390650"/>
          <p14:tracePt t="5449" x="1581150" y="1390650"/>
          <p14:tracePt t="5473" x="1593850" y="1390650"/>
          <p14:tracePt t="5489" x="1600200" y="1390650"/>
          <p14:tracePt t="5497" x="1612900" y="1390650"/>
          <p14:tracePt t="5505" x="1625600" y="1390650"/>
          <p14:tracePt t="5513" x="1638300" y="1390650"/>
          <p14:tracePt t="5521" x="1657350" y="1390650"/>
          <p14:tracePt t="5529" x="1670050" y="1390650"/>
          <p14:tracePt t="5537" x="1689100" y="1390650"/>
          <p14:tracePt t="5545" x="1701800" y="1390650"/>
          <p14:tracePt t="5553" x="1739900" y="1390650"/>
          <p14:tracePt t="5567" x="1746250" y="1390650"/>
          <p14:tracePt t="5569" x="1790700" y="1390650"/>
          <p14:tracePt t="5584" x="1803400" y="1390650"/>
          <p14:tracePt t="5600" x="1835150" y="1403350"/>
          <p14:tracePt t="5601" x="1873250" y="1403350"/>
          <p14:tracePt t="5601" x="1905000" y="1409700"/>
          <p14:tracePt t="5609" x="1930400" y="1422400"/>
          <p14:tracePt t="5617" x="1949450" y="1422400"/>
          <p14:tracePt t="5634" x="2006600" y="1435100"/>
          <p14:tracePt t="5641" x="2038350" y="1447800"/>
          <p14:tracePt t="5650" x="2051050" y="1447800"/>
          <p14:tracePt t="5667" x="2108200" y="1447800"/>
          <p14:tracePt t="5673" x="2120900" y="1447800"/>
          <p14:tracePt t="5684" x="2127250" y="1447800"/>
          <p14:tracePt t="5689" x="2152650" y="1447800"/>
          <p14:tracePt t="5701" x="2165350" y="1447800"/>
          <p14:tracePt t="5717" x="2184400" y="1447800"/>
          <p14:tracePt t="5721" x="2197100" y="1447800"/>
          <p14:tracePt t="5734" x="2209800" y="1447800"/>
          <p14:tracePt t="5751" x="2216150" y="1447800"/>
          <p14:tracePt t="5753" x="2228850" y="1447800"/>
          <p14:tracePt t="5784" x="2241550" y="1447800"/>
          <p14:tracePt t="5784" x="2254250" y="1447800"/>
          <p14:tracePt t="5793" x="2260600" y="1447800"/>
          <p14:tracePt t="5818" x="2273300" y="1447800"/>
          <p14:tracePt t="5840" x="2286000" y="1447800"/>
          <p14:tracePt t="5864" x="2298700" y="1447800"/>
          <p14:tracePt t="5904" x="2311400" y="1447800"/>
          <p14:tracePt t="5976" x="2317750" y="1447800"/>
          <p14:tracePt t="6559" x="2330450" y="1447800"/>
          <p14:tracePt t="6615" x="2343150" y="1447800"/>
          <p14:tracePt t="6679" x="2355850" y="1447800"/>
          <p14:tracePt t="6751" x="2355850" y="1454150"/>
          <p14:tracePt t="6783" x="2362200" y="1454150"/>
          <p14:tracePt t="6839" x="2362200" y="1466850"/>
          <p14:tracePt t="6863" x="2374900" y="1466850"/>
          <p14:tracePt t="7039" x="2387600" y="1466850"/>
          <p14:tracePt t="7630" x="2400300" y="1466850"/>
          <p14:tracePt t="7638" x="2406650" y="1466850"/>
          <p14:tracePt t="7654" x="2419350" y="1466850"/>
          <p14:tracePt t="7662" x="2432050" y="1466850"/>
          <p14:tracePt t="7678" x="2444750" y="1466850"/>
          <p14:tracePt t="7694" x="2451100" y="1466850"/>
          <p14:tracePt t="7702" x="2463800" y="1466850"/>
          <p14:tracePt t="7710" x="2463800" y="1479550"/>
          <p14:tracePt t="7718" x="2476500" y="1479550"/>
          <p14:tracePt t="7734" x="2489200" y="1479550"/>
          <p14:tracePt t="7742" x="2501900" y="1479550"/>
          <p14:tracePt t="7758" x="2508250" y="1479550"/>
          <p14:tracePt t="7784" x="2546350" y="1479550"/>
          <p14:tracePt t="8133" x="2565400" y="1479550"/>
          <p14:tracePt t="8141" x="2578100" y="1479550"/>
          <p14:tracePt t="8150" x="2597150" y="1479550"/>
          <p14:tracePt t="8157" x="2622550" y="1492250"/>
          <p14:tracePt t="8168" x="2641600" y="1492250"/>
          <p14:tracePt t="8173" x="2654300" y="1498600"/>
          <p14:tracePt t="8184" x="2679700" y="1498600"/>
          <p14:tracePt t="8200" x="2711450" y="1511300"/>
          <p14:tracePt t="8205" x="2736850" y="1511300"/>
          <p14:tracePt t="8217" x="2755900" y="1511300"/>
          <p14:tracePt t="8234" x="2787650" y="1511300"/>
          <p14:tracePt t="8237" x="2825750" y="1511300"/>
          <p14:tracePt t="8251" x="2844800" y="1511300"/>
          <p14:tracePt t="8267" x="2889250" y="1511300"/>
          <p14:tracePt t="8269" x="2901950" y="1511300"/>
          <p14:tracePt t="8284" x="2927350" y="1511300"/>
          <p14:tracePt t="8300" x="2933700" y="1511300"/>
          <p14:tracePt t="8301" x="2959100" y="1511300"/>
          <p14:tracePt t="8301" x="2971800" y="1511300"/>
          <p14:tracePt t="8309" x="2978150" y="1511300"/>
          <p14:tracePt t="8318" x="2990850" y="1511300"/>
          <p14:tracePt t="8341" x="3003550" y="1511300"/>
          <p14:tracePt t="8367" x="3003550" y="1498600"/>
          <p14:tracePt t="8453" x="2990850" y="1498600"/>
          <p14:tracePt t="8724" x="3003550" y="1498600"/>
          <p14:tracePt t="8733" x="3022600" y="1498600"/>
          <p14:tracePt t="8740" x="3060700" y="1498600"/>
          <p14:tracePt t="8751" x="3105150" y="1498600"/>
          <p14:tracePt t="8756" x="3149600" y="1498600"/>
          <p14:tracePt t="8767" x="3206750" y="1498600"/>
          <p14:tracePt t="8784" x="3314700" y="1492250"/>
          <p14:tracePt t="8788" x="3397250" y="1479550"/>
          <p14:tracePt t="8800" x="3454400" y="1466850"/>
          <p14:tracePt t="8817" x="3562350" y="1435100"/>
          <p14:tracePt t="8820" x="3594100" y="1422400"/>
          <p14:tracePt t="8834" x="3663950" y="1403350"/>
          <p14:tracePt t="8850" x="3733800" y="1377950"/>
          <p14:tracePt t="8852" x="3765550" y="1365250"/>
          <p14:tracePt t="8867" x="3797300" y="1358900"/>
          <p14:tracePt t="8884" x="3822700" y="1346200"/>
          <p14:tracePt t="8884" x="3879850" y="1320800"/>
          <p14:tracePt t="8892" x="3886200" y="1308100"/>
          <p14:tracePt t="8901" x="3911600" y="1301750"/>
          <p14:tracePt t="8917" x="3930650" y="1289050"/>
          <p14:tracePt t="8924" x="3943350" y="1289050"/>
          <p14:tracePt t="8934" x="3943350" y="1276350"/>
          <p14:tracePt t="8951" x="3956050" y="1263650"/>
          <p14:tracePt t="8972" x="3968750" y="1263650"/>
          <p14:tracePt t="8996" x="3968750" y="1257300"/>
          <p14:tracePt t="9028" x="3975100" y="1244600"/>
          <p14:tracePt t="9244" x="4013200" y="1231900"/>
          <p14:tracePt t="9252" x="4044950" y="1212850"/>
          <p14:tracePt t="9260" x="4070350" y="1187450"/>
          <p14:tracePt t="9268" x="4102100" y="1168400"/>
          <p14:tracePt t="9276" x="4133850" y="1130300"/>
          <p14:tracePt t="9285" x="4159250" y="1111250"/>
          <p14:tracePt t="9301" x="4203700" y="1066800"/>
          <p14:tracePt t="9308" x="4216400" y="1041400"/>
          <p14:tracePt t="9317" x="4222750" y="1028700"/>
          <p14:tracePt t="9334" x="4235450" y="984250"/>
          <p14:tracePt t="9340" x="4235450" y="965200"/>
          <p14:tracePt t="9351" x="4248150" y="939800"/>
          <p14:tracePt t="9367" x="4248150" y="895350"/>
          <p14:tracePt t="9372" x="4248150" y="863600"/>
          <p14:tracePt t="9384" x="4248150" y="831850"/>
          <p14:tracePt t="9401" x="4248150" y="774700"/>
          <p14:tracePt t="9404" x="4248150" y="749300"/>
          <p14:tracePt t="9417" x="4248150" y="717550"/>
          <p14:tracePt t="9434" x="4248150" y="660400"/>
          <p14:tracePt t="9436" x="4248150" y="641350"/>
          <p14:tracePt t="9451" x="4248150" y="615950"/>
          <p14:tracePt t="9452" x="4248150" y="596900"/>
          <p14:tracePt t="9468" x="4260850" y="571500"/>
          <p14:tracePt t="9475" x="4260850" y="546100"/>
          <p14:tracePt t="9484" x="4260850" y="539750"/>
          <p14:tracePt t="9501" x="4267200" y="527050"/>
          <p14:tracePt t="9515" x="4279900" y="527050"/>
          <p14:tracePt t="9547" x="4292600" y="527050"/>
          <p14:tracePt t="9571" x="4305300" y="527050"/>
          <p14:tracePt t="9587" x="4311650" y="527050"/>
          <p14:tracePt t="9595" x="4324350" y="527050"/>
          <p14:tracePt t="9611" x="4337050" y="527050"/>
          <p14:tracePt t="9627" x="4349750" y="527050"/>
          <p14:tracePt t="9635" x="4356100" y="527050"/>
          <p14:tracePt t="9643" x="4368800" y="539750"/>
          <p14:tracePt t="9659" x="4394200" y="539750"/>
          <p14:tracePt t="9667" x="4406900" y="539750"/>
          <p14:tracePt t="9675" x="4413250" y="546100"/>
          <p14:tracePt t="9684" x="4425950" y="546100"/>
          <p14:tracePt t="9691" x="4438650" y="546100"/>
          <p14:tracePt t="9701" x="4457700" y="546100"/>
          <p14:tracePt t="9707" x="4470400" y="558800"/>
          <p14:tracePt t="9717" x="4495800" y="558800"/>
          <p14:tracePt t="9723" x="4502150" y="558800"/>
          <p14:tracePt t="9734" x="4514850" y="558800"/>
          <p14:tracePt t="9750" x="4540250" y="571500"/>
          <p14:tracePt t="9755" x="4546600" y="571500"/>
          <p14:tracePt t="9767" x="4559300" y="571500"/>
          <p14:tracePt t="9771" x="4572000" y="571500"/>
          <p14:tracePt t="9787" x="4584700" y="571500"/>
          <p14:tracePt t="9811" x="4597400" y="571500"/>
          <p14:tracePt t="9859" x="4584700" y="571500"/>
          <p14:tracePt t="9875" x="4572000" y="571500"/>
          <p14:tracePt t="9884" x="4559300" y="571500"/>
          <p14:tracePt t="9891" x="4546600" y="571500"/>
          <p14:tracePt t="9907" x="4540250" y="571500"/>
          <p14:tracePt t="9917" x="4527550" y="571500"/>
          <p14:tracePt t="9934" x="4514850" y="571500"/>
          <p14:tracePt t="9939" x="4502150" y="571500"/>
          <p14:tracePt t="9951" x="4495800" y="571500"/>
          <p14:tracePt t="9971" x="4483100" y="571500"/>
          <p14:tracePt t="9979" x="4483100" y="584200"/>
          <p14:tracePt t="9995" x="4483100" y="596900"/>
          <p14:tracePt t="10003" x="4483100" y="603250"/>
          <p14:tracePt t="10019" x="4483100" y="615950"/>
          <p14:tracePt t="10035" x="4483100" y="628650"/>
          <p14:tracePt t="10043" x="4483100" y="641350"/>
          <p14:tracePt t="10067" x="4483100" y="647700"/>
          <p14:tracePt t="10091" x="4483100" y="660400"/>
          <p14:tracePt t="10099" x="4495800" y="660400"/>
          <p14:tracePt t="10123" x="4502150" y="660400"/>
          <p14:tracePt t="10146" x="4514850" y="660400"/>
          <p14:tracePt t="10170" x="4527550" y="660400"/>
          <p14:tracePt t="10202" x="4540250" y="660400"/>
          <p14:tracePt t="10283" x="4540250" y="647700"/>
          <p14:tracePt t="11249" x="4540250" y="660400"/>
          <p14:tracePt t="11273" x="4546600" y="673100"/>
          <p14:tracePt t="11297" x="4546600" y="685800"/>
          <p14:tracePt t="11313" x="4559300" y="685800"/>
          <p14:tracePt t="11329" x="4559300" y="692150"/>
          <p14:tracePt t="11401" x="4559300" y="704850"/>
          <p14:tracePt t="11712" x="4559300" y="717550"/>
          <p14:tracePt t="11792" x="4559300" y="730250"/>
          <p14:tracePt t="12000" x="4572000" y="730250"/>
          <p14:tracePt t="12017" x="4584700" y="730250"/>
          <p14:tracePt t="12048" x="4597400" y="730250"/>
          <p14:tracePt t="12056" x="4597400" y="717550"/>
          <p14:tracePt t="12096" x="4603750" y="717550"/>
          <p14:tracePt t="12160" x="4603750" y="704850"/>
          <p14:tracePt t="12447" x="4603750" y="717550"/>
          <p14:tracePt t="12455" x="4597400" y="717550"/>
          <p14:tracePt t="12471" x="4597400" y="730250"/>
          <p14:tracePt t="12487" x="4584700" y="730250"/>
          <p14:tracePt t="12503" x="4572000" y="736600"/>
          <p14:tracePt t="12511" x="4559300" y="736600"/>
          <p14:tracePt t="12519" x="4559300" y="749300"/>
          <p14:tracePt t="12527" x="4546600" y="749300"/>
          <p14:tracePt t="12535" x="4546600" y="762000"/>
          <p14:tracePt t="12552" x="4540250" y="762000"/>
          <p14:tracePt t="12567" x="4540250" y="774700"/>
          <p14:tracePt t="12607" x="4540250" y="787400"/>
          <p14:tracePt t="12727" x="4546600" y="787400"/>
          <p14:tracePt t="12767" x="4559300" y="787400"/>
          <p14:tracePt t="12791" x="4572000" y="787400"/>
          <p14:tracePt t="12807" x="4584700" y="787400"/>
          <p14:tracePt t="12815" x="4597400" y="787400"/>
          <p14:tracePt t="12831" x="4616450" y="787400"/>
          <p14:tracePt t="12839" x="4641850" y="787400"/>
          <p14:tracePt t="12847" x="4660900" y="787400"/>
          <p14:tracePt t="12855" x="4692650" y="787400"/>
          <p14:tracePt t="12863" x="4730750" y="787400"/>
          <p14:tracePt t="12871" x="4775200" y="793750"/>
          <p14:tracePt t="12879" x="4819650" y="793750"/>
          <p14:tracePt t="12887" x="4864100" y="806450"/>
          <p14:tracePt t="12895" x="4921250" y="806450"/>
          <p14:tracePt t="12903" x="4953000" y="819150"/>
          <p14:tracePt t="12917" x="4997450" y="819150"/>
          <p14:tracePt t="12919" x="5029200" y="831850"/>
          <p14:tracePt t="12934" x="5073650" y="831850"/>
          <p14:tracePt t="12935" x="5111750" y="831850"/>
          <p14:tracePt t="12951" x="5143500" y="831850"/>
          <p14:tracePt t="12951" x="5168900" y="831850"/>
          <p14:tracePt t="12959" x="5187950" y="831850"/>
          <p14:tracePt t="12968" x="5200650" y="819150"/>
          <p14:tracePt t="12984" x="5232400" y="774700"/>
          <p14:tracePt t="12991" x="5245100" y="736600"/>
          <p14:tracePt t="13001" x="5257800" y="730250"/>
          <p14:tracePt t="13017" x="5276850" y="673100"/>
          <p14:tracePt t="13023" x="5276850" y="660400"/>
          <p14:tracePt t="13034" x="5276850" y="647700"/>
          <p14:tracePt t="13051" x="5289550" y="641350"/>
          <p14:tracePt t="13062" x="5289550" y="628650"/>
          <p14:tracePt t="13086" x="5276850" y="628650"/>
          <p14:tracePt t="13103" x="5264150" y="628650"/>
          <p14:tracePt t="13110" x="5257800" y="628650"/>
          <p14:tracePt t="13118" x="5232400" y="628650"/>
          <p14:tracePt t="13126" x="5219700" y="641350"/>
          <p14:tracePt t="13135" x="5200650" y="660400"/>
          <p14:tracePt t="13151" x="5175250" y="685800"/>
          <p14:tracePt t="13158" x="5168900" y="692150"/>
          <p14:tracePt t="13167" x="5168900" y="704850"/>
          <p14:tracePt t="13184" x="5168900" y="730250"/>
          <p14:tracePt t="13198" x="5168900" y="736600"/>
          <p14:tracePt t="13206" x="5175250" y="736600"/>
          <p14:tracePt t="13217" x="5187950" y="749300"/>
          <p14:tracePt t="13222" x="5200650" y="749300"/>
          <p14:tracePt t="13234" x="5213350" y="749300"/>
          <p14:tracePt t="13250" x="5245100" y="749300"/>
          <p14:tracePt t="13254" x="5264150" y="749300"/>
          <p14:tracePt t="13267" x="5276850" y="749300"/>
          <p14:tracePt t="13270" x="5289550" y="749300"/>
          <p14:tracePt t="13284" x="5308600" y="749300"/>
          <p14:tracePt t="13300" x="5334000" y="749300"/>
          <p14:tracePt t="13302" x="5346700" y="749300"/>
          <p14:tracePt t="13318" x="5359400" y="749300"/>
          <p14:tracePt t="13319" x="5365750" y="749300"/>
          <p14:tracePt t="13351" x="5378450" y="749300"/>
          <p14:tracePt t="13574" x="5403850" y="749300"/>
          <p14:tracePt t="13582" x="5422900" y="762000"/>
          <p14:tracePt t="13590" x="5448300" y="774700"/>
          <p14:tracePt t="13601" x="5492750" y="787400"/>
          <p14:tracePt t="13606" x="5524500" y="793750"/>
          <p14:tracePt t="13617" x="5568950" y="819150"/>
          <p14:tracePt t="13634" x="5657850" y="850900"/>
          <p14:tracePt t="13638" x="5702300" y="876300"/>
          <p14:tracePt t="13651" x="5746750" y="882650"/>
          <p14:tracePt t="13667" x="5861050" y="952500"/>
          <p14:tracePt t="13670" x="5918200" y="977900"/>
          <p14:tracePt t="13684" x="5949950" y="984250"/>
          <p14:tracePt t="13700" x="6038850" y="1028700"/>
          <p14:tracePt t="13702" x="6070600" y="1041400"/>
          <p14:tracePt t="13718" x="6108700" y="1054100"/>
          <p14:tracePt t="13718" x="6127750" y="1066800"/>
          <p14:tracePt t="13734" x="6153150" y="1066800"/>
          <p14:tracePt t="13981" x="6165850" y="1066800"/>
          <p14:tracePt t="13989" x="6210300" y="1066800"/>
          <p14:tracePt t="13997" x="6273800" y="1066800"/>
          <p14:tracePt t="14005" x="6356350" y="1066800"/>
          <p14:tracePt t="14017" x="6419850" y="1054100"/>
          <p14:tracePt t="14021" x="6502400" y="1054100"/>
          <p14:tracePt t="14034" x="6534150" y="1054100"/>
          <p14:tracePt t="14050" x="6635750" y="1041400"/>
          <p14:tracePt t="14053" x="6680200" y="1041400"/>
          <p14:tracePt t="14067" x="6699250" y="1028700"/>
          <p14:tracePt t="14084" x="6724650" y="1028700"/>
          <p14:tracePt t="14085" x="6737350" y="1022350"/>
          <p14:tracePt t="14109" x="6737350" y="1009650"/>
          <p14:tracePt t="14134" x="6737350" y="984250"/>
          <p14:tracePt t="14149" x="6724650" y="984250"/>
          <p14:tracePt t="14157" x="6680200" y="977900"/>
          <p14:tracePt t="14167" x="6654800" y="977900"/>
          <p14:tracePt t="14173" x="6623050" y="977900"/>
          <p14:tracePt t="14184" x="6578600" y="977900"/>
          <p14:tracePt t="14189" x="6521450" y="977900"/>
          <p14:tracePt t="14200" x="6489700" y="977900"/>
          <p14:tracePt t="14217" x="6419850" y="977900"/>
          <p14:tracePt t="14221" x="6388100" y="984250"/>
          <p14:tracePt t="14234" x="6343650" y="1022350"/>
          <p14:tracePt t="14250" x="6299200" y="1054100"/>
          <p14:tracePt t="14253" x="6286500" y="1073150"/>
          <p14:tracePt t="14267" x="6273800" y="1098550"/>
          <p14:tracePt t="14284" x="6261100" y="1130300"/>
          <p14:tracePt t="14286" x="6261100" y="1143000"/>
          <p14:tracePt t="14301" x="6261100" y="1155700"/>
          <p14:tracePt t="14302" x="6261100" y="1168400"/>
          <p14:tracePt t="14318" x="6273800" y="1187450"/>
          <p14:tracePt t="14325" x="6299200" y="1200150"/>
          <p14:tracePt t="14334" x="6311900" y="1212850"/>
          <p14:tracePt t="14350" x="6362700" y="1219200"/>
          <p14:tracePt t="14357" x="6375400" y="1219200"/>
          <p14:tracePt t="14367" x="6407150" y="1219200"/>
          <p14:tracePt t="14384" x="6451600" y="1219200"/>
          <p14:tracePt t="14389" x="6477000" y="1219200"/>
          <p14:tracePt t="14401" x="6489700" y="1219200"/>
          <p14:tracePt t="14417" x="6521450" y="1187450"/>
          <p14:tracePt t="14421" x="6534150" y="1187450"/>
          <p14:tracePt t="14434" x="6546850" y="1168400"/>
          <p14:tracePt t="14451" x="6553200" y="1155700"/>
          <p14:tracePt t="14454" x="6553200" y="1143000"/>
          <p14:tracePt t="14469" x="6565900" y="1130300"/>
          <p14:tracePt t="14485" x="6565900" y="1117600"/>
          <p14:tracePt t="14485" x="6565900" y="1111250"/>
          <p14:tracePt t="14501" x="6565900" y="1098550"/>
          <p14:tracePt t="14517" x="6565900" y="1085850"/>
          <p14:tracePt t="14644" x="6565900" y="1098550"/>
          <p14:tracePt t="14668" x="6565900" y="1111250"/>
          <p14:tracePt t="14692" x="6565900" y="1117600"/>
          <p14:tracePt t="14708" x="6578600" y="1130300"/>
          <p14:tracePt t="14717" x="6597650" y="1143000"/>
          <p14:tracePt t="14724" x="6623050" y="1155700"/>
          <p14:tracePt t="14734" x="6654800" y="1168400"/>
          <p14:tracePt t="14740" x="6692900" y="1168400"/>
          <p14:tracePt t="14750" x="6743700" y="1174750"/>
          <p14:tracePt t="14767" x="6813550" y="1187450"/>
          <p14:tracePt t="14772" x="6858000" y="1200150"/>
          <p14:tracePt t="14784" x="6889750" y="1200150"/>
          <p14:tracePt t="14801" x="6934200" y="1200150"/>
          <p14:tracePt t="14804" x="6946900" y="1200150"/>
          <p14:tracePt t="14817" x="6959600" y="1200150"/>
          <p14:tracePt t="14828" x="6959600" y="1187450"/>
          <p14:tracePt t="14836" x="6972300" y="1187450"/>
          <p14:tracePt t="14844" x="6972300" y="1174750"/>
          <p14:tracePt t="14868" x="6972300" y="1168400"/>
          <p14:tracePt t="14876" x="6946900" y="1168400"/>
          <p14:tracePt t="14884" x="6934200" y="1168400"/>
          <p14:tracePt t="14892" x="6915150" y="1168400"/>
          <p14:tracePt t="14901" x="6902450" y="1168400"/>
          <p14:tracePt t="14908" x="6870700" y="1168400"/>
          <p14:tracePt t="14917" x="6845300" y="1174750"/>
          <p14:tracePt t="14934" x="6788150" y="1212850"/>
          <p14:tracePt t="14940" x="6743700" y="1231900"/>
          <p14:tracePt t="14950" x="6743700" y="1244600"/>
          <p14:tracePt t="14956" x="6711950" y="1276350"/>
          <p14:tracePt t="14967" x="6711950" y="1301750"/>
          <p14:tracePt t="14972" x="6699250" y="1320800"/>
          <p14:tracePt t="14984" x="6699250" y="1346200"/>
          <p14:tracePt t="15000" x="6699250" y="1390650"/>
          <p14:tracePt t="15004" x="6699250" y="1409700"/>
          <p14:tracePt t="15017" x="6699250" y="1422400"/>
          <p14:tracePt t="15034" x="6737350" y="1454150"/>
          <p14:tracePt t="15036" x="6756400" y="1466850"/>
          <p14:tracePt t="15051" x="6769100" y="1479550"/>
          <p14:tracePt t="15067" x="6813550" y="1498600"/>
          <p14:tracePt t="15069" x="6832600" y="1511300"/>
          <p14:tracePt t="15084" x="6883400" y="1524000"/>
          <p14:tracePt t="15101" x="6927850" y="1536700"/>
          <p14:tracePt t="15108" x="6946900" y="1549400"/>
          <p14:tracePt t="15117" x="6972300" y="1549400"/>
          <p14:tracePt t="15124" x="6991350" y="1549400"/>
          <p14:tracePt t="15134" x="7016750" y="1549400"/>
          <p14:tracePt t="15151" x="7048500" y="1524000"/>
          <p14:tracePt t="15156" x="7061200" y="1511300"/>
          <p14:tracePt t="15167" x="7073900" y="1492250"/>
          <p14:tracePt t="15184" x="7080250" y="1447800"/>
          <p14:tracePt t="15188" x="7080250" y="1435100"/>
          <p14:tracePt t="15201" x="7080250" y="1409700"/>
          <p14:tracePt t="15204" x="7080250" y="1403350"/>
          <p14:tracePt t="15217" x="7080250" y="1390650"/>
          <p14:tracePt t="15220" x="7080250" y="1377950"/>
          <p14:tracePt t="15234" x="7080250" y="1365250"/>
          <p14:tracePt t="15251" x="7080250" y="1358900"/>
          <p14:tracePt t="15267" x="7080250" y="1346200"/>
          <p14:tracePt t="15268" x="7073900" y="1346200"/>
          <p14:tracePt t="15284" x="7073900" y="1333500"/>
          <p14:tracePt t="15292" x="7061200" y="1333500"/>
          <p14:tracePt t="15301" x="7048500" y="1333500"/>
          <p14:tracePt t="15317" x="7035800" y="1333500"/>
          <p14:tracePt t="15332" x="7023100" y="1333500"/>
          <p14:tracePt t="15340" x="7016750" y="1333500"/>
          <p14:tracePt t="15350" x="7004050" y="1333500"/>
          <p14:tracePt t="15363" x="6991350" y="1346200"/>
          <p14:tracePt t="15372" x="6978650" y="1358900"/>
          <p14:tracePt t="15384" x="6972300" y="1365250"/>
          <p14:tracePt t="15387" x="6972300" y="1377950"/>
          <p14:tracePt t="15400" x="6959600" y="1390650"/>
          <p14:tracePt t="15417" x="6959600" y="1403350"/>
          <p14:tracePt t="15419" x="6959600" y="1409700"/>
          <p14:tracePt t="15715" x="6978650" y="1422400"/>
          <p14:tracePt t="15723" x="7016750" y="1447800"/>
          <p14:tracePt t="15731" x="7035800" y="1447800"/>
          <p14:tracePt t="15739" x="7092950" y="1466850"/>
          <p14:tracePt t="15751" x="7124700" y="1466850"/>
          <p14:tracePt t="15755" x="7162800" y="1492250"/>
          <p14:tracePt t="15768" x="7194550" y="1492250"/>
          <p14:tracePt t="15784" x="7270750" y="1498600"/>
          <p14:tracePt t="15787" x="7296150" y="1498600"/>
          <p14:tracePt t="15801" x="7327900" y="1498600"/>
          <p14:tracePt t="15803" x="7353300" y="1498600"/>
          <p14:tracePt t="15817" x="7372350" y="1498600"/>
          <p14:tracePt t="15834" x="7397750" y="1479550"/>
          <p14:tracePt t="15835" x="7404100" y="1454150"/>
          <p14:tracePt t="15843" x="7404100" y="1447800"/>
          <p14:tracePt t="15851" x="7416800" y="1435100"/>
          <p14:tracePt t="15859" x="7416800" y="1409700"/>
          <p14:tracePt t="15867" x="7416800" y="1403350"/>
          <p14:tracePt t="15884" x="7416800" y="1365250"/>
          <p14:tracePt t="15891" x="7416800" y="1358900"/>
          <p14:tracePt t="15900" x="7416800" y="1346200"/>
          <p14:tracePt t="15917" x="7385050" y="1308100"/>
          <p14:tracePt t="15923" x="7359650" y="1301750"/>
          <p14:tracePt t="15934" x="7340600" y="1289050"/>
          <p14:tracePt t="15939" x="7308850" y="1276350"/>
          <p14:tracePt t="15951" x="7283450" y="1276350"/>
          <p14:tracePt t="15968" x="7207250" y="1263650"/>
          <p14:tracePt t="15971" x="7169150" y="1263650"/>
          <p14:tracePt t="15984" x="7137400" y="1263650"/>
          <p14:tracePt t="15987" x="7105650" y="1263650"/>
          <p14:tracePt t="16000" x="7080250" y="1263650"/>
          <p14:tracePt t="16003" x="7048500" y="1263650"/>
          <p14:tracePt t="16017" x="7023100" y="1276350"/>
          <p14:tracePt t="16019" x="7004050" y="1289050"/>
          <p14:tracePt t="16034" x="6978650" y="1301750"/>
          <p14:tracePt t="16035" x="6972300" y="1320800"/>
          <p14:tracePt t="16051" x="6934200" y="1358900"/>
          <p14:tracePt t="16058" x="6927850" y="1365250"/>
          <p14:tracePt t="16067" x="6902450" y="1390650"/>
          <p14:tracePt t="16084" x="6889750" y="1422400"/>
          <p14:tracePt t="16091" x="6883400" y="1447800"/>
          <p14:tracePt t="16100" x="6870700" y="1454150"/>
          <p14:tracePt t="16117" x="6858000" y="1498600"/>
          <p14:tracePt t="16123" x="6858000" y="1524000"/>
          <p14:tracePt t="16134" x="6845300" y="1549400"/>
          <p14:tracePt t="16150" x="6845300" y="1593850"/>
          <p14:tracePt t="16155" x="6845300" y="1625600"/>
          <p14:tracePt t="16167" x="6845300" y="1657350"/>
          <p14:tracePt t="16184" x="6858000" y="1739900"/>
          <p14:tracePt t="16186" x="6870700" y="1746250"/>
          <p14:tracePt t="16201" x="6889750" y="1771650"/>
          <p14:tracePt t="16217" x="6934200" y="1803400"/>
          <p14:tracePt t="16219" x="6959600" y="1803400"/>
          <p14:tracePt t="16234" x="6978650" y="1816100"/>
          <p14:tracePt t="16250" x="7016750" y="1828800"/>
          <p14:tracePt t="16251" x="7073900" y="1835150"/>
          <p14:tracePt t="16258" x="7105650" y="1835150"/>
          <p14:tracePt t="16267" x="7124700" y="1835150"/>
          <p14:tracePt t="16284" x="7181850" y="1835150"/>
          <p14:tracePt t="16290" x="7207250" y="1835150"/>
          <p14:tracePt t="16300" x="7226300" y="1835150"/>
          <p14:tracePt t="16317" x="7264400" y="1835150"/>
          <p14:tracePt t="16330" x="7270750" y="1835150"/>
          <p14:tracePt t="16338" x="7283450" y="1828800"/>
          <p14:tracePt t="16354" x="7296150" y="1816100"/>
          <p14:tracePt t="16367" x="7296150" y="1790700"/>
          <p14:tracePt t="16384" x="7296150" y="1771650"/>
          <p14:tracePt t="16394" x="7296150" y="1758950"/>
          <p14:tracePt t="16402" x="7296150" y="1746250"/>
          <p14:tracePt t="16450" x="7283450" y="1746250"/>
          <p14:tracePt t="16467" x="7270750" y="1746250"/>
          <p14:tracePt t="16482" x="7264400" y="1746250"/>
          <p14:tracePt t="16514" x="7264400" y="1758950"/>
          <p14:tracePt t="16834" x="7251700" y="1758950"/>
          <p14:tracePt t="16842" x="7213600" y="1758950"/>
          <p14:tracePt t="16851" x="7124700" y="1790700"/>
          <p14:tracePt t="16857" x="7023100" y="1835150"/>
          <p14:tracePt t="16868" x="6889750" y="1892300"/>
          <p14:tracePt t="16874" x="6724650" y="1962150"/>
          <p14:tracePt t="16884" x="6521450" y="2051050"/>
          <p14:tracePt t="16900" x="6064250" y="2209800"/>
          <p14:tracePt t="16905" x="5829300" y="2311400"/>
          <p14:tracePt t="16917" x="5568950" y="2387600"/>
          <p14:tracePt t="16934" x="5067300" y="2552700"/>
          <p14:tracePt t="16937" x="4965700" y="2578100"/>
          <p14:tracePt t="16951" x="4762500" y="2641600"/>
          <p14:tracePt t="16968" x="4406900" y="2743200"/>
          <p14:tracePt t="16970" x="4267200" y="2781300"/>
          <p14:tracePt t="16984" x="4146550" y="2800350"/>
          <p14:tracePt t="16986" x="4114800" y="2813050"/>
          <p14:tracePt t="17000" x="4044950" y="2825750"/>
          <p14:tracePt t="17002" x="3987800" y="2844800"/>
          <p14:tracePt t="17017" x="3943350" y="2844800"/>
          <p14:tracePt t="17018" x="3924300" y="2857500"/>
          <p14:tracePt t="17025" x="3886200" y="2857500"/>
          <p14:tracePt t="17034" x="3854450" y="2870200"/>
          <p14:tracePt t="17273" x="3854450" y="2857500"/>
          <p14:tracePt t="17281" x="3854450" y="2825750"/>
          <p14:tracePt t="17289" x="3854450" y="2781300"/>
          <p14:tracePt t="17297" x="3854450" y="2724150"/>
          <p14:tracePt t="17305" x="3854450" y="2654300"/>
          <p14:tracePt t="17313" x="3854450" y="2590800"/>
          <p14:tracePt t="17321" x="3854450" y="2533650"/>
          <p14:tracePt t="17334" x="3854450" y="2476500"/>
          <p14:tracePt t="17337" x="3854450" y="2444750"/>
          <p14:tracePt t="17351" x="3854450" y="2400300"/>
          <p14:tracePt t="17353" x="3854450" y="2330450"/>
          <p14:tracePt t="17367" x="3854450" y="2286000"/>
          <p14:tracePt t="17384" x="3822700" y="2197100"/>
          <p14:tracePt t="17386" x="3778250" y="2152650"/>
          <p14:tracePt t="17401" x="3721100" y="2108200"/>
          <p14:tracePt t="17401" x="3606800" y="2019300"/>
          <p14:tracePt t="17417" x="3384550" y="1917700"/>
          <p14:tracePt t="17425" x="3295650" y="1879600"/>
          <p14:tracePt t="17434" x="3162300" y="1835150"/>
          <p14:tracePt t="17451" x="2724150" y="1746250"/>
          <p14:tracePt t="17457" x="2552700" y="1714500"/>
          <p14:tracePt t="17467" x="2463800" y="1714500"/>
          <p14:tracePt t="17484" x="2165350" y="1714500"/>
          <p14:tracePt t="17489" x="1917700" y="1714500"/>
          <p14:tracePt t="17501" x="1771650" y="1714500"/>
          <p14:tracePt t="17517" x="1568450" y="1746250"/>
          <p14:tracePt t="17521" x="1435100" y="1790700"/>
          <p14:tracePt t="17534" x="1308100" y="1816100"/>
          <p14:tracePt t="17537" x="1212850" y="1860550"/>
          <p14:tracePt t="17551" x="1111250" y="1892300"/>
          <p14:tracePt t="17567" x="965200" y="1974850"/>
          <p14:tracePt t="17569" x="908050" y="2006600"/>
          <p14:tracePt t="17584" x="882650" y="2019300"/>
          <p14:tracePt t="17585" x="850900" y="2051050"/>
          <p14:tracePt t="17601" x="793750" y="2120900"/>
          <p14:tracePt t="17609" x="787400" y="2139950"/>
          <p14:tracePt t="17618" x="774700" y="2171700"/>
          <p14:tracePt t="17634" x="762000" y="2228850"/>
          <p14:tracePt t="17641" x="762000" y="2273300"/>
          <p14:tracePt t="17651" x="762000" y="2317750"/>
          <p14:tracePt t="17657" x="762000" y="2330450"/>
          <p14:tracePt t="17667" x="762000" y="2374900"/>
          <p14:tracePt t="17684" x="806450" y="2451100"/>
          <p14:tracePt t="17689" x="831850" y="2501900"/>
          <p14:tracePt t="17701" x="850900" y="2533650"/>
          <p14:tracePt t="17717" x="920750" y="2609850"/>
          <p14:tracePt t="17720" x="965200" y="2654300"/>
          <p14:tracePt t="17734" x="1009650" y="2692400"/>
          <p14:tracePt t="17751" x="1117600" y="2768600"/>
          <p14:tracePt t="17753" x="1187450" y="2787650"/>
          <p14:tracePt t="17767" x="1276350" y="2825750"/>
          <p14:tracePt t="17784" x="1358900" y="2857500"/>
          <p14:tracePt t="17784" x="1454150" y="2882900"/>
          <p14:tracePt t="17785" x="1549400" y="2889250"/>
          <p14:tracePt t="17792" x="1638300" y="2901950"/>
          <p14:tracePt t="17801" x="1727200" y="2914650"/>
          <p14:tracePt t="17818" x="1917700" y="2914650"/>
          <p14:tracePt t="17825" x="1993900" y="2914650"/>
          <p14:tracePt t="17834" x="2095500" y="2914650"/>
          <p14:tracePt t="17851" x="2273300" y="2882900"/>
          <p14:tracePt t="17856" x="2355850" y="2857500"/>
          <p14:tracePt t="17867" x="2419350" y="2825750"/>
          <p14:tracePt t="17884" x="2552700" y="2768600"/>
          <p14:tracePt t="17888" x="2609850" y="2736850"/>
          <p14:tracePt t="17901" x="2635250" y="2724150"/>
          <p14:tracePt t="17918" x="2724150" y="2641600"/>
          <p14:tracePt t="17921" x="2768600" y="2622550"/>
          <p14:tracePt t="17935" x="2800350" y="2590800"/>
          <p14:tracePt t="17951" x="2882900" y="2501900"/>
          <p14:tracePt t="17953" x="2901950" y="2463800"/>
          <p14:tracePt t="17968" x="2933700" y="2406650"/>
          <p14:tracePt t="17969" x="2959100" y="2362200"/>
          <p14:tracePt t="17985" x="3003550" y="2260600"/>
          <p14:tracePt t="17992" x="3016250" y="2209800"/>
          <p14:tracePt t="18001" x="3016250" y="2184400"/>
          <p14:tracePt t="18018" x="3022600" y="2070100"/>
          <p14:tracePt t="18024" x="3022600" y="2025650"/>
          <p14:tracePt t="18034" x="2990850" y="1993900"/>
          <p14:tracePt t="18051" x="2914650" y="1930400"/>
          <p14:tracePt t="18056" x="2844800" y="1892300"/>
          <p14:tracePt t="18068" x="2781300" y="1860550"/>
          <p14:tracePt t="18085" x="2622550" y="1803400"/>
          <p14:tracePt t="18093" x="2546350" y="1784350"/>
          <p14:tracePt t="18102" x="2451100" y="1758950"/>
          <p14:tracePt t="18118" x="2286000" y="1739900"/>
          <p14:tracePt t="18123" x="2197100" y="1727200"/>
          <p14:tracePt t="18137" x="2120900" y="1727200"/>
          <p14:tracePt t="18139" x="2038350" y="1727200"/>
          <p14:tracePt t="18152" x="1974850" y="1727200"/>
          <p14:tracePt t="18153" x="1917700" y="1727200"/>
          <p14:tracePt t="18160" x="1860550" y="1727200"/>
          <p14:tracePt t="18169" x="1803400" y="1746250"/>
          <p14:tracePt t="18185" x="1701800" y="1790700"/>
          <p14:tracePt t="18192" x="1657350" y="1816100"/>
          <p14:tracePt t="18205" x="1600200" y="1835150"/>
          <p14:tracePt t="18218" x="1498600" y="1905000"/>
          <p14:tracePt t="18224" x="1447800" y="1949450"/>
          <p14:tracePt t="18235" x="1403350" y="1981200"/>
          <p14:tracePt t="18251" x="1301750" y="2095500"/>
          <p14:tracePt t="18256" x="1276350" y="2120900"/>
          <p14:tracePt t="18267" x="1219200" y="2209800"/>
          <p14:tracePt t="18284" x="1174750" y="2273300"/>
          <p14:tracePt t="18288" x="1155700" y="2311400"/>
          <p14:tracePt t="18301" x="1143000" y="2343150"/>
          <p14:tracePt t="18317" x="1117600" y="2444750"/>
          <p14:tracePt t="18320" x="1111250" y="2463800"/>
          <p14:tracePt t="18334" x="1111250" y="2501900"/>
          <p14:tracePt t="18352" x="1111250" y="2597150"/>
          <p14:tracePt t="18360" x="1111250" y="2635250"/>
          <p14:tracePt t="18368" x="1111250" y="2667000"/>
          <p14:tracePt t="18384" x="1117600" y="2724150"/>
          <p14:tracePt t="18392" x="1130300" y="2743200"/>
          <p14:tracePt t="18401" x="1143000" y="2755900"/>
          <p14:tracePt t="18417" x="1187450" y="2800350"/>
          <p14:tracePt t="18424" x="1219200" y="2832100"/>
          <p14:tracePt t="18434" x="1263650" y="2844800"/>
          <p14:tracePt t="18451" x="1346200" y="2882900"/>
          <p14:tracePt t="18455" x="1403350" y="2901950"/>
          <p14:tracePt t="18467" x="1454150" y="2927350"/>
          <p14:tracePt t="18484" x="1600200" y="2959100"/>
          <p14:tracePt t="18487" x="1670050" y="2971800"/>
          <p14:tracePt t="18501" x="1758950" y="2978150"/>
          <p14:tracePt t="18518" x="1917700" y="3003550"/>
          <p14:tracePt t="18520" x="1993900" y="3003550"/>
          <p14:tracePt t="18534" x="2070100" y="3003550"/>
          <p14:tracePt t="18552" x="2260600" y="2978150"/>
          <p14:tracePt t="18559" x="2330450" y="2946400"/>
          <p14:tracePt t="18568" x="2387600" y="2914650"/>
          <p14:tracePt t="18584" x="2508250" y="2825750"/>
          <p14:tracePt t="18591" x="2552700" y="2781300"/>
          <p14:tracePt t="18601" x="2597150" y="2724150"/>
          <p14:tracePt t="18618" x="2679700" y="2622550"/>
          <p14:tracePt t="18624" x="2692400" y="2597150"/>
          <p14:tracePt t="18634" x="2724150" y="2508250"/>
          <p14:tracePt t="18651" x="2736850" y="2419350"/>
          <p14:tracePt t="18656" x="2736850" y="2374900"/>
          <p14:tracePt t="18669" x="2736850" y="2317750"/>
          <p14:tracePt t="18684" x="2692400" y="2197100"/>
          <p14:tracePt t="18687" x="2641600" y="2120900"/>
          <p14:tracePt t="18701" x="2578100" y="2051050"/>
          <p14:tracePt t="18718" x="2444750" y="1930400"/>
          <p14:tracePt t="18720" x="2374900" y="1892300"/>
          <p14:tracePt t="18734" x="2298700" y="1860550"/>
          <p14:tracePt t="18750" x="2216150" y="1835150"/>
          <p14:tracePt t="18751" x="2127250" y="1828800"/>
          <p14:tracePt t="18752" x="2051050" y="1828800"/>
          <p14:tracePt t="18759" x="1974850" y="1828800"/>
          <p14:tracePt t="18768" x="1892300" y="1828800"/>
          <p14:tracePt t="18784" x="1746250" y="1860550"/>
          <p14:tracePt t="18791" x="1682750" y="1879600"/>
          <p14:tracePt t="18801" x="1600200" y="1917700"/>
          <p14:tracePt t="18818" x="1479550" y="1993900"/>
          <p14:tracePt t="18823" x="1409700" y="2051050"/>
          <p14:tracePt t="18835" x="1358900" y="2082800"/>
          <p14:tracePt t="18851" x="1263650" y="2184400"/>
          <p14:tracePt t="18855" x="1219200" y="2228850"/>
          <p14:tracePt t="18868" x="1187450" y="2286000"/>
          <p14:tracePt t="18885" x="1155700" y="2355850"/>
          <p14:tracePt t="18887" x="1143000" y="2400300"/>
          <p14:tracePt t="18901" x="1117600" y="2444750"/>
          <p14:tracePt t="18918" x="1111250" y="2501900"/>
          <p14:tracePt t="18920" x="1111250" y="2520950"/>
          <p14:tracePt t="18935" x="1111250" y="2546350"/>
          <p14:tracePt t="18936" x="1111250" y="2565400"/>
          <p14:tracePt t="18952" x="1111250" y="2597150"/>
          <p14:tracePt t="18959" x="1111250" y="2622550"/>
          <p14:tracePt t="18969" x="1117600" y="2635250"/>
          <p14:tracePt t="18985" x="1143000" y="2667000"/>
          <p14:tracePt t="18991" x="1168400" y="2692400"/>
          <p14:tracePt t="19001" x="1174750" y="2711450"/>
          <p14:tracePt t="19018" x="1212850" y="2743200"/>
          <p14:tracePt t="19023" x="1231900" y="2755900"/>
          <p14:tracePt t="19035" x="1244600" y="2768600"/>
          <p14:tracePt t="19051" x="1263650" y="2787650"/>
          <p14:tracePt t="19055" x="1276350" y="2787650"/>
          <p14:tracePt t="19068" x="1301750" y="2800350"/>
          <p14:tracePt t="19084" x="1333500" y="2800350"/>
          <p14:tracePt t="19087" x="1358900" y="2800350"/>
          <p14:tracePt t="19103" x="1390650" y="2800350"/>
          <p14:tracePt t="19104" x="1435100" y="2800350"/>
          <p14:tracePt t="19119" x="1524000" y="2800350"/>
          <p14:tracePt t="19127" x="1644650" y="2768600"/>
          <p14:tracePt t="19135" x="1758950" y="2743200"/>
          <p14:tracePt t="19151" x="2070100" y="2641600"/>
          <p14:tracePt t="19159" x="2286000" y="2578100"/>
          <p14:tracePt t="19168" x="2520950" y="2501900"/>
          <p14:tracePt t="19185" x="3092450" y="2311400"/>
          <p14:tracePt t="19191" x="3619500" y="2120900"/>
          <p14:tracePt t="19201" x="3797300" y="2038350"/>
          <p14:tracePt t="19218" x="4438650" y="1758950"/>
          <p14:tracePt t="19223" x="4787900" y="1600200"/>
          <p14:tracePt t="19235" x="5067300" y="1447800"/>
          <p14:tracePt t="19251" x="5524500" y="1187450"/>
          <p14:tracePt t="19255" x="5702300" y="1054100"/>
          <p14:tracePt t="19268" x="5861050" y="908050"/>
          <p14:tracePt t="19284" x="6051550" y="730250"/>
          <p14:tracePt t="19287" x="6172200" y="615950"/>
          <p14:tracePt t="19301" x="6286500" y="495300"/>
          <p14:tracePt t="19318" x="6451600" y="304800"/>
          <p14:tracePt t="19319" x="6521450" y="203200"/>
          <p14:tracePt t="19327" x="6546850" y="165100"/>
          <p14:tracePt t="19335" x="6597650" y="8890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txBox="1"/>
          <p:nvPr/>
        </p:nvSpPr>
        <p:spPr>
          <a:xfrm>
            <a:off x="226350" y="217700"/>
            <a:ext cx="30000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GCV (Grid Search Cross-Validation) is a tool to tune hyperparameters and model selection for machine learning models (Yan et al. 2022)</a:t>
            </a:r>
            <a:endParaRPr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In this case used for</a:t>
            </a:r>
            <a:endParaRPr dirty="0">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dirty="0" err="1">
                <a:solidFill>
                  <a:schemeClr val="dk1"/>
                </a:solidFill>
                <a:latin typeface="Times New Roman"/>
                <a:ea typeface="Times New Roman"/>
                <a:cs typeface="Times New Roman"/>
                <a:sym typeface="Times New Roman"/>
              </a:rPr>
              <a:t>max_depth</a:t>
            </a:r>
            <a:endParaRPr dirty="0">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dirty="0" err="1">
                <a:solidFill>
                  <a:schemeClr val="dk1"/>
                </a:solidFill>
                <a:latin typeface="Times New Roman"/>
                <a:ea typeface="Times New Roman"/>
                <a:cs typeface="Times New Roman"/>
                <a:sym typeface="Times New Roman"/>
              </a:rPr>
              <a:t>min_samples_split</a:t>
            </a:r>
            <a:endParaRPr dirty="0">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dirty="0" err="1">
                <a:solidFill>
                  <a:schemeClr val="dk1"/>
                </a:solidFill>
                <a:latin typeface="Times New Roman"/>
                <a:ea typeface="Times New Roman"/>
                <a:cs typeface="Times New Roman"/>
                <a:sym typeface="Times New Roman"/>
              </a:rPr>
              <a:t>min_samples_leaf</a:t>
            </a:r>
            <a:endParaRPr dirty="0">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dirty="0" err="1">
                <a:solidFill>
                  <a:schemeClr val="dk1"/>
                </a:solidFill>
                <a:latin typeface="Times New Roman"/>
                <a:ea typeface="Times New Roman"/>
                <a:cs typeface="Times New Roman"/>
                <a:sym typeface="Times New Roman"/>
              </a:rPr>
              <a:t>class_weight</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chemeClr val="dk1"/>
              </a:solidFill>
              <a:latin typeface="Times New Roman"/>
              <a:ea typeface="Times New Roman"/>
              <a:cs typeface="Times New Roman"/>
              <a:sym typeface="Times New Roman"/>
            </a:endParaRPr>
          </a:p>
        </p:txBody>
      </p:sp>
      <p:sp>
        <p:nvSpPr>
          <p:cNvPr id="266" name="Google Shape;266;p34"/>
          <p:cNvSpPr txBox="1"/>
          <p:nvPr/>
        </p:nvSpPr>
        <p:spPr>
          <a:xfrm>
            <a:off x="3510750" y="77650"/>
            <a:ext cx="5243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Cost-complexity pruning is a technique to reduce the size of a tree, which lowers its complexity</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Reduces overfitting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Cost Function:</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Rα(T) = R(T) + α · |Leaves(T)|</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Cost complexity of tree T = training error of T + ccp parameter * leaves</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(Ravi et al. 2017)</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(Friedman et al. 2009)</a:t>
            </a:r>
            <a:endParaRPr>
              <a:solidFill>
                <a:schemeClr val="dk1"/>
              </a:solidFill>
              <a:latin typeface="Times New Roman"/>
              <a:ea typeface="Times New Roman"/>
              <a:cs typeface="Times New Roman"/>
              <a:sym typeface="Times New Roman"/>
            </a:endParaRPr>
          </a:p>
        </p:txBody>
      </p:sp>
      <p:cxnSp>
        <p:nvCxnSpPr>
          <p:cNvPr id="267" name="Google Shape;267;p34"/>
          <p:cNvCxnSpPr>
            <a:stCxn id="268" idx="3"/>
            <a:endCxn id="269" idx="1"/>
          </p:cNvCxnSpPr>
          <p:nvPr/>
        </p:nvCxnSpPr>
        <p:spPr>
          <a:xfrm>
            <a:off x="4152903" y="4068098"/>
            <a:ext cx="725700" cy="0"/>
          </a:xfrm>
          <a:prstGeom prst="straightConnector1">
            <a:avLst/>
          </a:prstGeom>
          <a:noFill/>
          <a:ln w="38100" cap="flat" cmpd="sng">
            <a:solidFill>
              <a:srgbClr val="FFFFFF"/>
            </a:solidFill>
            <a:prstDash val="solid"/>
            <a:round/>
            <a:headEnd type="none" w="med" len="med"/>
            <a:tailEnd type="triangle" w="med" len="med"/>
          </a:ln>
        </p:spPr>
      </p:cxnSp>
      <p:sp>
        <p:nvSpPr>
          <p:cNvPr id="270" name="Google Shape;270;p34"/>
          <p:cNvSpPr txBox="1"/>
          <p:nvPr/>
        </p:nvSpPr>
        <p:spPr>
          <a:xfrm>
            <a:off x="3226350" y="2625038"/>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Times New Roman"/>
                <a:ea typeface="Times New Roman"/>
                <a:cs typeface="Times New Roman"/>
                <a:sym typeface="Times New Roman"/>
              </a:rPr>
              <a:t>Pruning of no dropped features  run:</a:t>
            </a:r>
            <a:endParaRPr sz="1200" b="1">
              <a:solidFill>
                <a:schemeClr val="dk1"/>
              </a:solidFill>
              <a:latin typeface="Times New Roman"/>
              <a:ea typeface="Times New Roman"/>
              <a:cs typeface="Times New Roman"/>
              <a:sym typeface="Times New Roman"/>
            </a:endParaRPr>
          </a:p>
        </p:txBody>
      </p:sp>
      <p:pic>
        <p:nvPicPr>
          <p:cNvPr id="271" name="Google Shape;271;p34"/>
          <p:cNvPicPr preferRelativeResize="0"/>
          <p:nvPr/>
        </p:nvPicPr>
        <p:blipFill rotWithShape="1">
          <a:blip r:embed="rId5">
            <a:alphaModFix/>
          </a:blip>
          <a:srcRect t="49" b="49"/>
          <a:stretch/>
        </p:blipFill>
        <p:spPr>
          <a:xfrm>
            <a:off x="4878600" y="3061550"/>
            <a:ext cx="3786900" cy="1915637"/>
          </a:xfrm>
          <a:prstGeom prst="rect">
            <a:avLst/>
          </a:prstGeom>
          <a:noFill/>
          <a:ln>
            <a:noFill/>
          </a:ln>
        </p:spPr>
      </p:pic>
      <p:pic>
        <p:nvPicPr>
          <p:cNvPr id="272" name="Google Shape;272;p34"/>
          <p:cNvPicPr preferRelativeResize="0"/>
          <p:nvPr/>
        </p:nvPicPr>
        <p:blipFill>
          <a:blip r:embed="rId6">
            <a:alphaModFix/>
          </a:blip>
          <a:stretch>
            <a:fillRect/>
          </a:stretch>
        </p:blipFill>
        <p:spPr>
          <a:xfrm>
            <a:off x="366026" y="3066025"/>
            <a:ext cx="3786875" cy="1915626"/>
          </a:xfrm>
          <a:prstGeom prst="rect">
            <a:avLst/>
          </a:prstGeom>
          <a:noFill/>
          <a:ln>
            <a:noFill/>
          </a:ln>
        </p:spPr>
      </p:pic>
      <p:pic>
        <p:nvPicPr>
          <p:cNvPr id="273" name="Audio 272">
            <a:extLst>
              <a:ext uri="{FF2B5EF4-FFF2-40B4-BE49-F238E27FC236}">
                <a16:creationId xmlns:a16="http://schemas.microsoft.com/office/drawing/2014/main" id="{AA7ED3B9-064A-E8F4-47E8-CF53AFC8D28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363"/>
    </mc:Choice>
    <mc:Fallback>
      <p:transition spd="slow" advTm="28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3"/>
                </p:tgtEl>
              </p:cMediaNode>
            </p:audio>
          </p:childTnLst>
        </p:cTn>
      </p:par>
    </p:tnLst>
  </p:timing>
  <p:extLst>
    <p:ext uri="{3A86A75C-4F4B-4683-9AE1-C65F6400EC91}">
      <p14:laserTraceLst xmlns:p14="http://schemas.microsoft.com/office/powerpoint/2010/main">
        <p14:tracePtLst>
          <p14:tracePt t="12278" x="2933700" y="5029200"/>
          <p14:tracePt t="12296" x="3105150" y="4832350"/>
          <p14:tracePt t="12300" x="3225800" y="4673600"/>
          <p14:tracePt t="12307" x="3340100" y="4514850"/>
          <p14:tracePt t="12323" x="3517900" y="4279900"/>
          <p14:tracePt t="12324" x="3689350" y="4032250"/>
          <p14:tracePt t="12331" x="3867150" y="3784600"/>
          <p14:tracePt t="12339" x="4070350" y="3530600"/>
          <p14:tracePt t="12355" x="4413250" y="3003550"/>
          <p14:tracePt t="12363" x="4603750" y="2781300"/>
          <p14:tracePt t="12372" x="4787900" y="2546350"/>
          <p14:tracePt t="12389" x="5086350" y="2095500"/>
          <p14:tracePt t="12395" x="5143500" y="2006600"/>
          <p14:tracePt t="12405" x="5257800" y="1816100"/>
          <p14:tracePt t="12422" x="5435600" y="1549400"/>
          <p14:tracePt t="12426" x="5467350" y="1511300"/>
          <p14:tracePt t="12439" x="5511800" y="1435100"/>
          <p14:tracePt t="12455" x="5581650" y="1333500"/>
          <p14:tracePt t="12459" x="5600700" y="1289050"/>
          <p14:tracePt t="12472" x="5626100" y="1263650"/>
          <p14:tracePt t="12488" x="5645150" y="1231900"/>
          <p14:tracePt t="12490" x="5657850" y="1212850"/>
          <p14:tracePt t="12505" x="5670550" y="1187450"/>
          <p14:tracePt t="12521" x="5683250" y="1168400"/>
          <p14:tracePt t="12522" x="5689600" y="1155700"/>
          <p14:tracePt t="12523" x="5689600" y="1130300"/>
          <p14:tracePt t="12535" x="5702300" y="1111250"/>
          <p14:tracePt t="12539" x="5715000" y="1085850"/>
          <p14:tracePt t="12557" x="5740400" y="1041400"/>
          <p14:tracePt t="12562" x="5740400" y="1009650"/>
          <p14:tracePt t="12572" x="5746750" y="984250"/>
          <p14:tracePt t="12588" x="5759450" y="927100"/>
          <p14:tracePt t="12594" x="5772150" y="908050"/>
          <p14:tracePt t="12604" x="5772150" y="876300"/>
          <p14:tracePt t="12621" x="5784850" y="819150"/>
          <p14:tracePt t="12626" x="5784850" y="787400"/>
          <p14:tracePt t="12638" x="5784850" y="749300"/>
          <p14:tracePt t="12654" x="5772150" y="692150"/>
          <p14:tracePt t="12658" x="5746750" y="673100"/>
          <p14:tracePt t="12671" x="5740400" y="647700"/>
          <p14:tracePt t="12688" x="5689600" y="641350"/>
          <p14:tracePt t="12690" x="5657850" y="628650"/>
          <p14:tracePt t="12705" x="5645150" y="628650"/>
          <p14:tracePt t="12721" x="5594350" y="628650"/>
          <p14:tracePt t="12722" x="5581650" y="628650"/>
          <p14:tracePt t="12730" x="5568950" y="628650"/>
          <p14:tracePt t="12738" x="5556250" y="628650"/>
          <p14:tracePt t="12755" x="5537200" y="628650"/>
          <p14:tracePt t="12762" x="5524500" y="628650"/>
          <p14:tracePt t="12788" x="5511800" y="628650"/>
          <p14:tracePt t="12794" x="5499100" y="628650"/>
          <p14:tracePt t="12822" x="5492750" y="628650"/>
          <p14:tracePt t="12834" x="5480050" y="628650"/>
          <p14:tracePt t="13033" x="5492750" y="628650"/>
          <p14:tracePt t="13505" x="5492750" y="641350"/>
          <p14:tracePt t="13537" x="5499100" y="641350"/>
          <p14:tracePt t="13593" x="5499100" y="647700"/>
          <p14:tracePt t="13609" x="5511800" y="647700"/>
          <p14:tracePt t="13632" x="5511800" y="660400"/>
          <p14:tracePt t="13641" x="5524500" y="660400"/>
          <p14:tracePt t="13657" x="5537200" y="673100"/>
          <p14:tracePt t="13665" x="5549900" y="673100"/>
          <p14:tracePt t="13673" x="5556250" y="685800"/>
          <p14:tracePt t="13681" x="5568950" y="692150"/>
          <p14:tracePt t="13689" x="5581650" y="704850"/>
          <p14:tracePt t="13704" x="5600700" y="717550"/>
          <p14:tracePt t="13705" x="5626100" y="730250"/>
          <p14:tracePt t="13713" x="5645150" y="736600"/>
          <p14:tracePt t="13721" x="5670550" y="749300"/>
          <p14:tracePt t="13738" x="5702300" y="787400"/>
          <p14:tracePt t="13745" x="5727700" y="793750"/>
          <p14:tracePt t="13755" x="5746750" y="819150"/>
          <p14:tracePt t="13771" x="5784850" y="831850"/>
          <p14:tracePt t="13776" x="5791200" y="838200"/>
          <p14:tracePt t="13788" x="5803900" y="850900"/>
          <p14:tracePt t="13804" x="5816600" y="850900"/>
          <p14:tracePt t="13808" x="5816600" y="863600"/>
          <p14:tracePt t="13821" x="5829300" y="863600"/>
          <p14:tracePt t="13872" x="5829300" y="850900"/>
          <p14:tracePt t="13920" x="5829300" y="838200"/>
          <p14:tracePt t="13937" x="5803900" y="838200"/>
          <p14:tracePt t="13944" x="5791200" y="838200"/>
          <p14:tracePt t="13954" x="5784850" y="838200"/>
          <p14:tracePt t="13960" x="5759450" y="831850"/>
          <p14:tracePt t="13971" x="5746750" y="831850"/>
          <p14:tracePt t="13976" x="5702300" y="819150"/>
          <p14:tracePt t="13988" x="5683250" y="806450"/>
          <p14:tracePt t="14004" x="5600700" y="787400"/>
          <p14:tracePt t="14008" x="5549900" y="774700"/>
          <p14:tracePt t="14021" x="5492750" y="774700"/>
          <p14:tracePt t="14037" x="5378450" y="749300"/>
          <p14:tracePt t="14040" x="5321300" y="749300"/>
          <p14:tracePt t="14054" x="5232400" y="749300"/>
          <p14:tracePt t="14071" x="5073650" y="749300"/>
          <p14:tracePt t="14073" x="4997450" y="749300"/>
          <p14:tracePt t="14088" x="4921250" y="749300"/>
          <p14:tracePt t="14088" x="4851400" y="749300"/>
          <p14:tracePt t="14104" x="4705350" y="749300"/>
          <p14:tracePt t="14112" x="4641850" y="749300"/>
          <p14:tracePt t="14121" x="4572000" y="749300"/>
          <p14:tracePt t="14128" x="4495800" y="749300"/>
          <p14:tracePt t="14137" x="4425950" y="749300"/>
          <p14:tracePt t="14144" x="4356100" y="762000"/>
          <p14:tracePt t="14154" x="4279900" y="787400"/>
          <p14:tracePt t="14160" x="4216400" y="793750"/>
          <p14:tracePt t="14171" x="4159250" y="831850"/>
          <p14:tracePt t="14176" x="4114800" y="838200"/>
          <p14:tracePt t="14188" x="4057650" y="882650"/>
          <p14:tracePt t="14204" x="4000500" y="920750"/>
          <p14:tracePt t="14208" x="3968750" y="952500"/>
          <p14:tracePt t="14221" x="3930650" y="984250"/>
          <p14:tracePt t="14237" x="3886200" y="1041400"/>
          <p14:tracePt t="14240" x="3867150" y="1066800"/>
          <p14:tracePt t="14254" x="3854450" y="1085850"/>
          <p14:tracePt t="14271" x="3822700" y="1143000"/>
          <p14:tracePt t="14272" x="3822700" y="1168400"/>
          <p14:tracePt t="14272" x="3797300" y="1219200"/>
          <p14:tracePt t="14280" x="3784600" y="1257300"/>
          <p14:tracePt t="14288" x="3784600" y="1301750"/>
          <p14:tracePt t="14305" x="3784600" y="1403350"/>
          <p14:tracePt t="14312" x="3784600" y="1454150"/>
          <p14:tracePt t="14321" x="3784600" y="1511300"/>
          <p14:tracePt t="14338" x="3784600" y="1625600"/>
          <p14:tracePt t="14344" x="3784600" y="1682750"/>
          <p14:tracePt t="14354" x="3797300" y="1727200"/>
          <p14:tracePt t="14371" x="3854450" y="1835150"/>
          <p14:tracePt t="14376" x="3898900" y="1905000"/>
          <p14:tracePt t="14388" x="3930650" y="1949450"/>
          <p14:tracePt t="14404" x="4032250" y="2038350"/>
          <p14:tracePt t="14408" x="4102100" y="2095500"/>
          <p14:tracePt t="14421" x="4165600" y="2127250"/>
          <p14:tracePt t="14438" x="4451350" y="2228850"/>
          <p14:tracePt t="14441" x="4597400" y="2260600"/>
          <p14:tracePt t="14454" x="4749800" y="2286000"/>
          <p14:tracePt t="14471" x="5156200" y="2343150"/>
          <p14:tracePt t="14472" x="5257800" y="2343150"/>
          <p14:tracePt t="14480" x="5600700" y="2374900"/>
          <p14:tracePt t="14488" x="5829300" y="2387600"/>
          <p14:tracePt t="14505" x="6108700" y="2387600"/>
          <p14:tracePt t="14512" x="6273800" y="2387600"/>
          <p14:tracePt t="14521" x="6432550" y="2387600"/>
          <p14:tracePt t="14538" x="6711950" y="2343150"/>
          <p14:tracePt t="14544" x="6832600" y="2298700"/>
          <p14:tracePt t="14555" x="6946900" y="2260600"/>
          <p14:tracePt t="14571" x="7124700" y="2184400"/>
          <p14:tracePt t="14576" x="7181850" y="2139950"/>
          <p14:tracePt t="14588" x="7264400" y="2095500"/>
          <p14:tracePt t="14604" x="7372350" y="1993900"/>
          <p14:tracePt t="14608" x="7429500" y="1949450"/>
          <p14:tracePt t="14621" x="7473950" y="1905000"/>
          <p14:tracePt t="14639" x="7543800" y="1828800"/>
          <p14:tracePt t="14641" x="7562850" y="1803400"/>
          <p14:tracePt t="14655" x="7594600" y="1771650"/>
          <p14:tracePt t="14671" x="7620000" y="1727200"/>
          <p14:tracePt t="14672" x="7664450" y="1670050"/>
          <p14:tracePt t="14680" x="7677150" y="1644650"/>
          <p14:tracePt t="14689" x="7677150" y="1625600"/>
          <p14:tracePt t="14705" x="7689850" y="1593850"/>
          <p14:tracePt t="14712" x="7689850" y="1568450"/>
          <p14:tracePt t="14722" x="7689850" y="1536700"/>
          <p14:tracePt t="14738" x="7645400" y="1479550"/>
          <p14:tracePt t="14744" x="7607300" y="1447800"/>
          <p14:tracePt t="14755" x="7550150" y="1403350"/>
          <p14:tracePt t="14772" x="7404100" y="1301750"/>
          <p14:tracePt t="14775" x="7308850" y="1219200"/>
          <p14:tracePt t="14788" x="7207250" y="1174750"/>
          <p14:tracePt t="14805" x="6978650" y="1054100"/>
          <p14:tracePt t="14807" x="6889750" y="1009650"/>
          <p14:tracePt t="14822" x="6788150" y="952500"/>
          <p14:tracePt t="14838" x="6578600" y="876300"/>
          <p14:tracePt t="14840" x="6477000" y="838200"/>
          <p14:tracePt t="14855" x="6400800" y="819150"/>
          <p14:tracePt t="14856" x="6299200" y="793750"/>
          <p14:tracePt t="14872" x="6140450" y="762000"/>
          <p14:tracePt t="14879" x="6070600" y="762000"/>
          <p14:tracePt t="14889" x="5981700" y="762000"/>
          <p14:tracePt t="14905" x="5816600" y="762000"/>
          <p14:tracePt t="14911" x="5727700" y="787400"/>
          <p14:tracePt t="14923" x="5638800" y="819150"/>
          <p14:tracePt t="14938" x="5448300" y="908050"/>
          <p14:tracePt t="14943" x="5365750" y="952500"/>
          <p14:tracePt t="14955" x="5302250" y="1009650"/>
          <p14:tracePt t="14971" x="5143500" y="1117600"/>
          <p14:tracePt t="14975" x="5073650" y="1174750"/>
          <p14:tracePt t="14988" x="5022850" y="1231900"/>
          <p14:tracePt t="15005" x="4908550" y="1358900"/>
          <p14:tracePt t="15007" x="4864100" y="1422400"/>
          <p14:tracePt t="15022" x="4851400" y="1447800"/>
          <p14:tracePt t="15038" x="4787900" y="1568450"/>
          <p14:tracePt t="15040" x="4762500" y="1600200"/>
          <p14:tracePt t="15055" x="4762500" y="1638300"/>
          <p14:tracePt t="15056" x="4749800" y="1657350"/>
          <p14:tracePt t="15072" x="4749800" y="1701800"/>
          <p14:tracePt t="15079" x="4749800" y="1714500"/>
          <p14:tracePt t="15088" x="4749800" y="1727200"/>
          <p14:tracePt t="15105" x="4775200" y="1771650"/>
          <p14:tracePt t="15111" x="4794250" y="1790700"/>
          <p14:tracePt t="15122" x="4832350" y="1816100"/>
          <p14:tracePt t="15138" x="4927600" y="1879600"/>
          <p14:tracePt t="15143" x="5010150" y="1917700"/>
          <p14:tracePt t="15155" x="5099050" y="1962150"/>
          <p14:tracePt t="15171" x="5378450" y="2063750"/>
          <p14:tracePt t="15175" x="5448300" y="2082800"/>
          <p14:tracePt t="15189" x="5556250" y="2108200"/>
          <p14:tracePt t="15205" x="5829300" y="2139950"/>
          <p14:tracePt t="15207" x="5962650" y="2152650"/>
          <p14:tracePt t="15222" x="6096000" y="2165350"/>
          <p14:tracePt t="15238" x="6229350" y="2165350"/>
          <p14:tracePt t="15239" x="6343650" y="2165350"/>
          <p14:tracePt t="15239" x="6464300" y="2165350"/>
          <p14:tracePt t="15247" x="6565900" y="2165350"/>
          <p14:tracePt t="15255" x="6642100" y="2165350"/>
          <p14:tracePt t="15272" x="6800850" y="2139950"/>
          <p14:tracePt t="15279" x="6870700" y="2120900"/>
          <p14:tracePt t="15289" x="6927850" y="2108200"/>
          <p14:tracePt t="15305" x="7035800" y="2051050"/>
          <p14:tracePt t="15311" x="7080250" y="2019300"/>
          <p14:tracePt t="15322" x="7124700" y="1981200"/>
          <p14:tracePt t="15338" x="7226300" y="1917700"/>
          <p14:tracePt t="15343" x="7270750" y="1879600"/>
          <p14:tracePt t="15355" x="7315200" y="1847850"/>
          <p14:tracePt t="15371" x="7397750" y="1784350"/>
          <p14:tracePt t="15375" x="7429500" y="1746250"/>
          <p14:tracePt t="15388" x="7461250" y="1701800"/>
          <p14:tracePt t="15405" x="7505700" y="1657350"/>
          <p14:tracePt t="15407" x="7531100" y="1625600"/>
          <p14:tracePt t="15421" x="7550150" y="1593850"/>
          <p14:tracePt t="15438" x="7562850" y="1568450"/>
          <p14:tracePt t="15439" x="7588250" y="1511300"/>
          <p14:tracePt t="15439" x="7588250" y="1492250"/>
          <p14:tracePt t="15447" x="7594600" y="1454150"/>
          <p14:tracePt t="15455" x="7594600" y="1422400"/>
          <p14:tracePt t="15472" x="7607300" y="1358900"/>
          <p14:tracePt t="15478" x="7620000" y="1333500"/>
          <p14:tracePt t="15488" x="7620000" y="1301750"/>
          <p14:tracePt t="15505" x="7620000" y="1263650"/>
          <p14:tracePt t="15511" x="7620000" y="1257300"/>
          <p14:tracePt t="15521" x="7620000" y="1244600"/>
          <p14:tracePt t="15538" x="7620000" y="1231900"/>
          <p14:tracePt t="15550" x="7620000" y="1219200"/>
          <p14:tracePt t="15942" x="7620000" y="1257300"/>
          <p14:tracePt t="15950" x="7620000" y="1301750"/>
          <p14:tracePt t="15958" x="7607300" y="1346200"/>
          <p14:tracePt t="15966" x="7594600" y="1403350"/>
          <p14:tracePt t="15974" x="7588250" y="1454150"/>
          <p14:tracePt t="15982" x="7588250" y="1479550"/>
          <p14:tracePt t="15990" x="7575550" y="1524000"/>
          <p14:tracePt t="15997" x="7562850" y="1568450"/>
          <p14:tracePt t="16006" x="7550150" y="1600200"/>
          <p14:tracePt t="16021" x="7550150" y="1625600"/>
          <p14:tracePt t="16022" x="7543800" y="1657350"/>
          <p14:tracePt t="16030" x="7543800" y="1670050"/>
          <p14:tracePt t="16038" x="7531100" y="1689100"/>
          <p14:tracePt t="16045" x="7531100" y="1701800"/>
          <p14:tracePt t="16055" x="7518400" y="1714500"/>
          <p14:tracePt t="16061" x="7518400" y="1727200"/>
          <p14:tracePt t="16071" x="7518400" y="1746250"/>
          <p14:tracePt t="16087" x="7499350" y="1771650"/>
          <p14:tracePt t="16093" x="7499350" y="1784350"/>
          <p14:tracePt t="16105" x="7486650" y="1790700"/>
          <p14:tracePt t="16109" x="7473950" y="1803400"/>
          <p14:tracePt t="16121" x="7461250" y="1828800"/>
          <p14:tracePt t="16125" x="7454900" y="1835150"/>
          <p14:tracePt t="16138" x="7429500" y="1847850"/>
          <p14:tracePt t="16154" x="7397750" y="1873250"/>
          <p14:tracePt t="16158" x="7372350" y="1892300"/>
          <p14:tracePt t="16171" x="7353300" y="1905000"/>
          <p14:tracePt t="16173" x="7315200" y="1930400"/>
          <p14:tracePt t="16188" x="7296150" y="1936750"/>
          <p14:tracePt t="16190" x="7251700" y="1962150"/>
          <p14:tracePt t="16204" x="7213600" y="1981200"/>
          <p14:tracePt t="16206" x="7162800" y="2006600"/>
          <p14:tracePt t="16221" x="7092950" y="2038350"/>
          <p14:tracePt t="16222" x="6946900" y="2108200"/>
          <p14:tracePt t="16229" x="6813550" y="2152650"/>
          <p14:tracePt t="16238" x="6680200" y="2209800"/>
          <p14:tracePt t="16254" x="6356350" y="2343150"/>
          <p14:tracePt t="16261" x="6165850" y="2400300"/>
          <p14:tracePt t="16271" x="5949950" y="2463800"/>
          <p14:tracePt t="16288" x="5448300" y="2609850"/>
          <p14:tracePt t="16293" x="5175250" y="2698750"/>
          <p14:tracePt t="16304" x="4908550" y="2768600"/>
          <p14:tracePt t="16309" x="4794250" y="2787650"/>
          <p14:tracePt t="16321" x="4559300" y="2844800"/>
          <p14:tracePt t="16338" x="4216400" y="2927350"/>
          <p14:tracePt t="16341" x="4089400" y="2946400"/>
          <p14:tracePt t="16354" x="4057650" y="2959100"/>
          <p14:tracePt t="16357" x="3975100" y="2971800"/>
          <p14:tracePt t="16371" x="3911600" y="2978150"/>
          <p14:tracePt t="16373" x="3867150" y="2990850"/>
          <p14:tracePt t="16387" x="3841750" y="2990850"/>
          <p14:tracePt t="16390" x="3822700" y="3003550"/>
          <p14:tracePt t="16404" x="3797300" y="3003550"/>
          <p14:tracePt t="16420" x="3784600" y="3003550"/>
          <p14:tracePt t="16421" x="3778250" y="3016250"/>
          <p14:tracePt t="16709" x="3784600" y="3016250"/>
          <p14:tracePt t="16717" x="3822700" y="3016250"/>
          <p14:tracePt t="16725" x="3879850" y="3022600"/>
          <p14:tracePt t="16732" x="3930650" y="3035300"/>
          <p14:tracePt t="16740" x="3987800" y="3048000"/>
          <p14:tracePt t="16749" x="4057650" y="3060700"/>
          <p14:tracePt t="16757" x="4114800" y="3073400"/>
          <p14:tracePt t="16765" x="4191000" y="3073400"/>
          <p14:tracePt t="16773" x="4248150" y="3073400"/>
          <p14:tracePt t="16788" x="4305300" y="3073400"/>
          <p14:tracePt t="16789" x="4368800" y="3073400"/>
          <p14:tracePt t="16804" x="4438650" y="3073400"/>
          <p14:tracePt t="16805" x="4495800" y="3073400"/>
          <p14:tracePt t="16812" x="4514850" y="3073400"/>
          <p14:tracePt t="16821" x="4559300" y="3073400"/>
          <p14:tracePt t="16828" x="4597400" y="3073400"/>
          <p14:tracePt t="16838" x="4616450" y="3073400"/>
          <p14:tracePt t="16844" x="4641850" y="3073400"/>
          <p14:tracePt t="16854" x="4660900" y="3073400"/>
          <p14:tracePt t="16860" x="4673600" y="3073400"/>
          <p14:tracePt t="16871" x="4686300" y="3073400"/>
          <p14:tracePt t="16884" x="4686300" y="3060700"/>
          <p14:tracePt t="16892" x="4692650" y="3060700"/>
          <p14:tracePt t="16900" x="4692650" y="3048000"/>
          <p14:tracePt t="16908" x="4692650" y="3035300"/>
          <p14:tracePt t="17172" x="4705350" y="3035300"/>
          <p14:tracePt t="17180" x="4749800" y="3035300"/>
          <p14:tracePt t="17188" x="4787900" y="3022600"/>
          <p14:tracePt t="17196" x="4838700" y="3016250"/>
          <p14:tracePt t="17204" x="4895850" y="3003550"/>
          <p14:tracePt t="17212" x="4927600" y="3003550"/>
          <p14:tracePt t="17221" x="4965700" y="2978150"/>
          <p14:tracePt t="17237" x="5041900" y="2946400"/>
          <p14:tracePt t="17244" x="5067300" y="2933700"/>
          <p14:tracePt t="17254" x="5099050" y="2927350"/>
          <p14:tracePt t="17271" x="5118100" y="2889250"/>
          <p14:tracePt t="17276" x="5130800" y="2882900"/>
          <p14:tracePt t="17288" x="5143500" y="2870200"/>
          <p14:tracePt t="17304" x="5156200" y="2844800"/>
          <p14:tracePt t="17316" x="5168900" y="2825750"/>
          <p14:tracePt t="17332" x="5168900" y="2813050"/>
          <p14:tracePt t="17340" x="5168900" y="2800350"/>
          <p14:tracePt t="17356" x="5168900" y="2787650"/>
          <p14:tracePt t="17364" x="5168900" y="2781300"/>
          <p14:tracePt t="17380" x="5156200" y="2768600"/>
          <p14:tracePt t="17388" x="5143500" y="2755900"/>
          <p14:tracePt t="17396" x="5111750" y="2736850"/>
          <p14:tracePt t="17405" x="5086350" y="2724150"/>
          <p14:tracePt t="17412" x="5041900" y="2724150"/>
          <p14:tracePt t="17421" x="4997450" y="2711450"/>
          <p14:tracePt t="17438" x="4908550" y="2692400"/>
          <p14:tracePt t="17444" x="4851400" y="2692400"/>
          <p14:tracePt t="17454" x="4775200" y="2679700"/>
          <p14:tracePt t="17460" x="4718050" y="2667000"/>
          <p14:tracePt t="17471" x="4648200" y="2667000"/>
          <p14:tracePt t="17476" x="4584700" y="2667000"/>
          <p14:tracePt t="17487" x="4502150" y="2654300"/>
          <p14:tracePt t="17492" x="4438650" y="2654300"/>
          <p14:tracePt t="17504" x="4413250" y="2654300"/>
          <p14:tracePt t="17508" x="4349750" y="2654300"/>
          <p14:tracePt t="17521" x="4292600" y="2654300"/>
          <p14:tracePt t="17524" x="4260850" y="2654300"/>
          <p14:tracePt t="17538" x="4222750" y="2654300"/>
          <p14:tracePt t="17540" x="4178300" y="2654300"/>
          <p14:tracePt t="17554" x="4146550" y="2654300"/>
          <p14:tracePt t="17556" x="4121150" y="2654300"/>
          <p14:tracePt t="17571" x="4102100" y="2654300"/>
          <p14:tracePt t="17572" x="4076700" y="2667000"/>
          <p14:tracePt t="17579" x="4057650" y="2679700"/>
          <p14:tracePt t="17588" x="4044950" y="2698750"/>
          <p14:tracePt t="17596" x="4025900" y="2698750"/>
          <p14:tracePt t="17604" x="4013200" y="2724150"/>
          <p14:tracePt t="17611" x="4000500" y="2743200"/>
          <p14:tracePt t="17621" x="3975100" y="2755900"/>
          <p14:tracePt t="17638" x="3943350" y="2813050"/>
          <p14:tracePt t="17643" x="3930650" y="2825750"/>
          <p14:tracePt t="17654" x="3924300" y="2844800"/>
          <p14:tracePt t="17659" x="3886200" y="2901950"/>
          <p14:tracePt t="17671" x="3886200" y="2914650"/>
          <p14:tracePt t="17687" x="3854450" y="2978150"/>
          <p14:tracePt t="17691" x="3841750" y="3003550"/>
          <p14:tracePt t="17704" x="3835400" y="3022600"/>
          <p14:tracePt t="17707" x="3822700" y="3048000"/>
          <p14:tracePt t="17721" x="3822700" y="3073400"/>
          <p14:tracePt t="17737" x="3822700" y="3117850"/>
          <p14:tracePt t="17739" x="3822700" y="3136900"/>
          <p14:tracePt t="17754" x="3822700" y="3149600"/>
          <p14:tracePt t="17756" x="3822700" y="3168650"/>
          <p14:tracePt t="17771" x="3822700" y="3181350"/>
          <p14:tracePt t="17772" x="3822700" y="3206750"/>
          <p14:tracePt t="17779" x="3822700" y="3213100"/>
          <p14:tracePt t="17788" x="3822700" y="3225800"/>
          <p14:tracePt t="17804" x="3854450" y="3251200"/>
          <p14:tracePt t="17811" x="3867150" y="3263900"/>
          <p14:tracePt t="17821" x="3886200" y="3282950"/>
          <p14:tracePt t="17838" x="3943350" y="3308350"/>
          <p14:tracePt t="17843" x="3968750" y="3314700"/>
          <p14:tracePt t="17854" x="4025900" y="3327400"/>
          <p14:tracePt t="17871" x="4102100" y="3359150"/>
          <p14:tracePt t="17875" x="4146550" y="3371850"/>
          <p14:tracePt t="17888" x="4203700" y="3384550"/>
          <p14:tracePt t="17904" x="4311650" y="3397250"/>
          <p14:tracePt t="17907" x="4368800" y="3397250"/>
          <p14:tracePt t="17922" x="4425950" y="3397250"/>
          <p14:tracePt t="17937" x="4457700" y="3397250"/>
          <p14:tracePt t="17938" x="4502150" y="3397250"/>
          <p14:tracePt t="17940" x="4540250" y="3397250"/>
          <p14:tracePt t="17954" x="4584700" y="3397250"/>
          <p14:tracePt t="17971" x="4616450" y="3397250"/>
          <p14:tracePt t="17972" x="4692650" y="3397250"/>
          <p14:tracePt t="17979" x="4730750" y="3397250"/>
          <p14:tracePt t="17988" x="4762500" y="3397250"/>
          <p14:tracePt t="18004" x="4806950" y="3397250"/>
          <p14:tracePt t="18011" x="4838700" y="3384550"/>
          <p14:tracePt t="18021" x="4864100" y="3371850"/>
          <p14:tracePt t="18027" x="4876800" y="3359150"/>
          <p14:tracePt t="18038" x="4883150" y="3352800"/>
          <p14:tracePt t="18054" x="4921250" y="3340100"/>
          <p14:tracePt t="18059" x="4927600" y="3327400"/>
          <p14:tracePt t="18071" x="4940300" y="3327400"/>
          <p14:tracePt t="18088" x="4953000" y="3314700"/>
          <p14:tracePt t="18115" x="4965700" y="3308350"/>
          <p14:tracePt t="18155" x="4965700" y="3295650"/>
          <p14:tracePt t="18234" x="4965700" y="3282950"/>
          <p14:tracePt t="18610" x="4953000" y="3270250"/>
          <p14:tracePt t="18618" x="4927600" y="3270250"/>
          <p14:tracePt t="18626" x="4908550" y="3263900"/>
          <p14:tracePt t="18634" x="4876800" y="3251200"/>
          <p14:tracePt t="18642" x="4832350" y="3238500"/>
          <p14:tracePt t="18654" x="4787900" y="3225800"/>
          <p14:tracePt t="18658" x="4737100" y="3213100"/>
          <p14:tracePt t="18671" x="4686300" y="3194050"/>
          <p14:tracePt t="18687" x="4559300" y="3168650"/>
          <p14:tracePt t="18690" x="4495800" y="3162300"/>
          <p14:tracePt t="18704" x="4406900" y="3149600"/>
          <p14:tracePt t="18721" x="4235450" y="3124200"/>
          <p14:tracePt t="18722" x="4133850" y="3105150"/>
          <p14:tracePt t="18738" x="4057650" y="3105150"/>
          <p14:tracePt t="18738" x="3968750" y="3092450"/>
          <p14:tracePt t="18754" x="3867150" y="3079750"/>
          <p14:tracePt t="18762" x="3765550" y="3073400"/>
          <p14:tracePt t="18771" x="3733800" y="3073400"/>
          <p14:tracePt t="18787" x="3587750" y="3060700"/>
          <p14:tracePt t="18794" x="3562350" y="3060700"/>
          <p14:tracePt t="18804" x="3486150" y="3060700"/>
          <p14:tracePt t="18821" x="3384550" y="3060700"/>
          <p14:tracePt t="18826" x="3327400" y="3060700"/>
          <p14:tracePt t="18838" x="3263900" y="3073400"/>
          <p14:tracePt t="18854" x="3124200" y="3136900"/>
          <p14:tracePt t="18858" x="3048000" y="3181350"/>
          <p14:tracePt t="18871" x="2978150" y="3225800"/>
          <p14:tracePt t="18888" x="2832100" y="3340100"/>
          <p14:tracePt t="18890" x="2787650" y="3397250"/>
          <p14:tracePt t="18905" x="2724150" y="3460750"/>
          <p14:tracePt t="18921" x="2679700" y="3517900"/>
          <p14:tracePt t="18922" x="2635250" y="3575050"/>
          <p14:tracePt t="18922" x="2609850" y="3594100"/>
          <p14:tracePt t="18930" x="2565400" y="3676650"/>
          <p14:tracePt t="18938" x="2552700" y="3689350"/>
          <p14:tracePt t="18955" x="2520950" y="3752850"/>
          <p14:tracePt t="18962" x="2508250" y="3784600"/>
          <p14:tracePt t="18971" x="2501900" y="3822700"/>
          <p14:tracePt t="18988" x="2501900" y="3867150"/>
          <p14:tracePt t="18994" x="2501900" y="3886200"/>
          <p14:tracePt t="19005" x="2501900" y="3911600"/>
          <p14:tracePt t="19021" x="2501900" y="3943350"/>
          <p14:tracePt t="19026" x="2501900" y="3968750"/>
          <p14:tracePt t="19038" x="2501900" y="3975100"/>
          <p14:tracePt t="19055" x="2508250" y="4013200"/>
          <p14:tracePt t="19058" x="2520950" y="4025900"/>
          <p14:tracePt t="19071" x="2546350" y="4032250"/>
          <p14:tracePt t="19088" x="2578100" y="4057650"/>
          <p14:tracePt t="19091" x="2597150" y="4076700"/>
          <p14:tracePt t="19105" x="2609850" y="4089400"/>
          <p14:tracePt t="19121" x="2635250" y="4102100"/>
          <p14:tracePt t="19122" x="2667000" y="4114800"/>
          <p14:tracePt t="19123" x="2679700" y="4121150"/>
          <p14:tracePt t="19130" x="2711450" y="4133850"/>
          <p14:tracePt t="19139" x="2736850" y="4133850"/>
          <p14:tracePt t="19155" x="2755900" y="4146550"/>
          <p14:tracePt t="19162" x="2768600" y="4159250"/>
          <p14:tracePt t="19171" x="2781300" y="4159250"/>
          <p14:tracePt t="19188" x="2787650" y="4159250"/>
          <p14:tracePt t="19210" x="2800350" y="4159250"/>
          <p14:tracePt t="19609" x="2813050" y="4159250"/>
          <p14:tracePt t="19641" x="2825750" y="4159250"/>
          <p14:tracePt t="19657" x="2832100" y="4159250"/>
          <p14:tracePt t="19665" x="2844800" y="4159250"/>
          <p14:tracePt t="19673" x="2870200" y="4159250"/>
          <p14:tracePt t="19681" x="2889250" y="4159250"/>
          <p14:tracePt t="19689" x="2927350" y="4159250"/>
          <p14:tracePt t="19704" x="2978150" y="4159250"/>
          <p14:tracePt t="19705" x="3035300" y="4159250"/>
          <p14:tracePt t="19713" x="3168650" y="4159250"/>
          <p14:tracePt t="19721" x="3225800" y="4159250"/>
          <p14:tracePt t="19737" x="3543300" y="4146550"/>
          <p14:tracePt t="19745" x="3594100" y="4146550"/>
          <p14:tracePt t="19754" x="3841750" y="4121150"/>
          <p14:tracePt t="19761" x="3911600" y="4121150"/>
          <p14:tracePt t="19771" x="4044950" y="4114800"/>
          <p14:tracePt t="19787" x="4178300" y="4102100"/>
          <p14:tracePt t="19792" x="4235450" y="4102100"/>
          <p14:tracePt t="19804" x="4279900" y="4089400"/>
          <p14:tracePt t="19821" x="4324350" y="4076700"/>
          <p14:tracePt t="19832" x="4337050" y="4070350"/>
          <p14:tracePt t="20080" x="4356100" y="4070350"/>
          <p14:tracePt t="20088" x="4413250" y="4070350"/>
          <p14:tracePt t="20096" x="4451350" y="4070350"/>
          <p14:tracePt t="20104" x="4470400" y="4070350"/>
          <p14:tracePt t="20112" x="4546600" y="4070350"/>
          <p14:tracePt t="20121" x="4572000" y="4070350"/>
          <p14:tracePt t="20138" x="4641850" y="4070350"/>
          <p14:tracePt t="20144" x="4660900" y="4070350"/>
          <p14:tracePt t="20154" x="4692650" y="4070350"/>
          <p14:tracePt t="20171" x="4730750" y="4070350"/>
          <p14:tracePt t="20176" x="4737100" y="4070350"/>
          <p14:tracePt t="20188" x="4749800" y="4070350"/>
          <p14:tracePt t="20204" x="4787900" y="4070350"/>
          <p14:tracePt t="20208" x="4794250" y="4070350"/>
          <p14:tracePt t="20221" x="4819650" y="4070350"/>
          <p14:tracePt t="20237" x="4838700" y="4070350"/>
          <p14:tracePt t="20240" x="4864100" y="4070350"/>
          <p14:tracePt t="20254" x="4883150" y="4070350"/>
          <p14:tracePt t="20271" x="4927600" y="4057650"/>
          <p14:tracePt t="20273" x="4953000" y="4057650"/>
          <p14:tracePt t="20288" x="4978400" y="4057650"/>
          <p14:tracePt t="20288" x="4997450" y="4057650"/>
          <p14:tracePt t="20304" x="5054600" y="4057650"/>
          <p14:tracePt t="20312" x="5073650" y="4057650"/>
          <p14:tracePt t="20321" x="5099050" y="4057650"/>
          <p14:tracePt t="20328" x="5118100" y="4057650"/>
          <p14:tracePt t="20338" x="5168900" y="4057650"/>
          <p14:tracePt t="20354" x="5219700" y="4057650"/>
          <p14:tracePt t="20360" x="5257800" y="4057650"/>
          <p14:tracePt t="20371" x="5276850" y="4057650"/>
          <p14:tracePt t="20388" x="5321300" y="4057650"/>
          <p14:tracePt t="20392" x="5346700" y="4057650"/>
          <p14:tracePt t="20404" x="5365750" y="4057650"/>
          <p14:tracePt t="20421" x="5391150" y="4057650"/>
          <p14:tracePt t="20424" x="5403850" y="4057650"/>
          <p14:tracePt t="20440" x="5410200" y="4057650"/>
          <p14:tracePt t="20454" x="5422900" y="4057650"/>
          <p14:tracePt t="20472" x="5435600" y="4057650"/>
          <p14:tracePt t="20480" x="5448300" y="4057650"/>
          <p14:tracePt t="20505" x="5454650" y="4057650"/>
          <p14:tracePt t="20512" x="5467350" y="4057650"/>
          <p14:tracePt t="20538" x="5480050" y="4057650"/>
          <p14:tracePt t="20544" x="5492750" y="4057650"/>
          <p14:tracePt t="20571" x="5499100" y="4057650"/>
          <p14:tracePt t="20576" x="5511800" y="4057650"/>
          <p14:tracePt t="20588" x="5524500" y="4057650"/>
          <p14:tracePt t="20605" x="5556250" y="4057650"/>
          <p14:tracePt t="20608" x="5594350" y="4057650"/>
          <p14:tracePt t="20621" x="5626100" y="4057650"/>
          <p14:tracePt t="20638" x="5670550" y="4070350"/>
          <p14:tracePt t="20641" x="5702300" y="4070350"/>
          <p14:tracePt t="20655" x="5740400" y="4070350"/>
          <p14:tracePt t="20671" x="5772150" y="4070350"/>
          <p14:tracePt t="20672" x="5791200" y="4070350"/>
          <p14:tracePt t="20672" x="5829300" y="4070350"/>
          <p14:tracePt t="20680" x="5848350" y="4070350"/>
          <p14:tracePt t="20689" x="5873750" y="4070350"/>
          <p14:tracePt t="20705" x="5930900" y="4070350"/>
          <p14:tracePt t="20712" x="5962650" y="4070350"/>
          <p14:tracePt t="20721" x="5981700" y="4070350"/>
          <p14:tracePt t="20738" x="6038850" y="4070350"/>
          <p14:tracePt t="20744" x="6070600" y="4070350"/>
          <p14:tracePt t="20755" x="6083300" y="4070350"/>
          <p14:tracePt t="20772" x="6127750" y="4070350"/>
          <p14:tracePt t="20776" x="6153150" y="4070350"/>
          <p14:tracePt t="20788" x="6165850" y="4070350"/>
          <p14:tracePt t="20805" x="6184900" y="4070350"/>
          <p14:tracePt t="20815" x="6197600" y="4070350"/>
          <p14:tracePt t="20831" x="6210300" y="4070350"/>
          <p14:tracePt t="20847" x="6216650" y="4070350"/>
          <p14:tracePt t="20863" x="6229350" y="4070350"/>
          <p14:tracePt t="20895" x="6242050" y="4070350"/>
          <p14:tracePt t="21574" x="6229350" y="4070350"/>
          <p14:tracePt t="21582" x="6127750" y="4070350"/>
          <p14:tracePt t="21590" x="5994400" y="4070350"/>
          <p14:tracePt t="21598" x="5613400" y="4032250"/>
          <p14:tracePt t="21606" x="5213350" y="4000500"/>
          <p14:tracePt t="21614" x="4730750" y="3975100"/>
          <p14:tracePt t="21622" x="4114800" y="3956050"/>
          <p14:tracePt t="21638" x="3486150" y="3956050"/>
          <p14:tracePt t="21638" x="2870200" y="3956050"/>
          <p14:tracePt t="21646" x="2597150" y="3956050"/>
          <p14:tracePt t="21655" x="2095500" y="3956050"/>
          <p14:tracePt t="21662" x="1917700" y="3956050"/>
          <p14:tracePt t="21671" x="1568450" y="3975100"/>
          <p14:tracePt t="21678" x="1333500" y="3987800"/>
          <p14:tracePt t="21688" x="1276350" y="3987800"/>
          <p14:tracePt t="21694" x="1117600" y="4000500"/>
          <p14:tracePt t="21704" x="1028700" y="4013200"/>
          <p14:tracePt t="21721" x="939800" y="4025900"/>
          <p14:tracePt t="21726" x="927100" y="4025900"/>
          <p14:tracePt t="21738" x="920750" y="4032250"/>
          <p14:tracePt t="21774" x="927100" y="4032250"/>
          <p14:tracePt t="21782" x="939800" y="4032250"/>
          <p14:tracePt t="21790" x="977900" y="4044950"/>
          <p14:tracePt t="21798" x="996950" y="4057650"/>
          <p14:tracePt t="21806" x="1054100" y="4089400"/>
          <p14:tracePt t="21814" x="1098550" y="4114800"/>
          <p14:tracePt t="21822" x="1168400" y="4165600"/>
          <p14:tracePt t="21838" x="1244600" y="4222750"/>
          <p14:tracePt t="21838" x="1333500" y="4279900"/>
          <p14:tracePt t="21846" x="1422400" y="4337050"/>
          <p14:tracePt t="21854" x="1549400" y="4381500"/>
          <p14:tracePt t="21862" x="1644650" y="4438650"/>
          <p14:tracePt t="21871" x="1771650" y="4470400"/>
          <p14:tracePt t="21887" x="1993900" y="4514850"/>
          <p14:tracePt t="21894" x="2127250" y="4514850"/>
          <p14:tracePt t="21904" x="2254250" y="4514850"/>
          <p14:tracePt t="21910" x="2362200" y="4514850"/>
          <p14:tracePt t="21922" x="2476500" y="4483100"/>
          <p14:tracePt t="21926" x="2597150" y="4425950"/>
          <p14:tracePt t="21938" x="2698750" y="4356100"/>
          <p14:tracePt t="21954" x="2870200" y="4216400"/>
          <p14:tracePt t="21958" x="2933700" y="4133850"/>
          <p14:tracePt t="21971" x="2978150" y="4057650"/>
          <p14:tracePt t="21974" x="3016250" y="4000500"/>
          <p14:tracePt t="21988" x="3035300" y="3924300"/>
          <p14:tracePt t="21990" x="3048000" y="3898900"/>
          <p14:tracePt t="22004" x="3060700" y="3810000"/>
          <p14:tracePt t="22006" x="3060700" y="3778250"/>
          <p14:tracePt t="22021" x="3060700" y="3740150"/>
          <p14:tracePt t="22022" x="3035300" y="3695700"/>
          <p14:tracePt t="22038" x="2857500" y="3594100"/>
          <p14:tracePt t="22055" x="2609850" y="3505200"/>
          <p14:tracePt t="22061" x="2520950" y="3498850"/>
          <p14:tracePt t="22071" x="2387600" y="3460750"/>
          <p14:tracePt t="22077" x="2241550" y="3441700"/>
          <p14:tracePt t="22088" x="2108200" y="3416300"/>
          <p14:tracePt t="22093" x="1949450" y="3403600"/>
          <p14:tracePt t="22104" x="1816100" y="3397250"/>
          <p14:tracePt t="22121" x="1581150" y="3397250"/>
          <p14:tracePt t="22125" x="1492250" y="3397250"/>
          <p14:tracePt t="22137" x="1390650" y="3416300"/>
          <p14:tracePt t="22141" x="1308100" y="3441700"/>
          <p14:tracePt t="22154" x="1244600" y="3473450"/>
          <p14:tracePt t="22157" x="1219200" y="3486150"/>
          <p14:tracePt t="22171" x="1174750" y="3517900"/>
          <p14:tracePt t="22187" x="1098550" y="3575050"/>
          <p14:tracePt t="22189" x="1073150" y="3594100"/>
          <p14:tracePt t="22204" x="1066800" y="3619500"/>
          <p14:tracePt t="22221" x="1054100" y="3644900"/>
          <p14:tracePt t="22222" x="1022350" y="3708400"/>
          <p14:tracePt t="22229" x="1009650" y="3765550"/>
          <p14:tracePt t="22238" x="996950" y="3810000"/>
          <p14:tracePt t="22254" x="984250" y="3886200"/>
          <p14:tracePt t="22261" x="984250" y="3943350"/>
          <p14:tracePt t="22271" x="984250" y="3987800"/>
          <p14:tracePt t="22288" x="984250" y="4076700"/>
          <p14:tracePt t="22293" x="996950" y="4114800"/>
          <p14:tracePt t="22304" x="1022350" y="4146550"/>
          <p14:tracePt t="22321" x="1117600" y="4222750"/>
          <p14:tracePt t="22325" x="1187450" y="4279900"/>
          <p14:tracePt t="22338" x="1257300" y="4324350"/>
          <p14:tracePt t="22355" x="1549400" y="4451350"/>
          <p14:tracePt t="22357" x="1612900" y="4457700"/>
          <p14:tracePt t="22371" x="1746250" y="4495800"/>
          <p14:tracePt t="22388" x="2120900" y="4527550"/>
          <p14:tracePt t="22390" x="2254250" y="4527550"/>
          <p14:tracePt t="22405" x="2432050" y="4527550"/>
          <p14:tracePt t="22406" x="2501900" y="4527550"/>
          <p14:tracePt t="22422" x="2914650" y="4438650"/>
          <p14:tracePt t="22429" x="3073400" y="4394200"/>
          <p14:tracePt t="22438" x="3238500" y="4349750"/>
          <p14:tracePt t="22455" x="3454400" y="4279900"/>
          <p14:tracePt t="22461" x="3587750" y="4248150"/>
          <p14:tracePt t="22471" x="3676650" y="4203700"/>
          <p14:tracePt t="22488" x="3854450" y="4121150"/>
          <p14:tracePt t="22493" x="3930650" y="4076700"/>
          <p14:tracePt t="22505" x="4000500" y="4032250"/>
          <p14:tracePt t="22522" x="4114800" y="3930650"/>
          <p14:tracePt t="22525" x="4146550" y="3879850"/>
          <p14:tracePt t="22538" x="4178300" y="3835400"/>
          <p14:tracePt t="22555" x="4235450" y="3733800"/>
          <p14:tracePt t="22558" x="4260850" y="3676650"/>
          <p14:tracePt t="22572" x="4267200" y="3619500"/>
          <p14:tracePt t="22588" x="4279900" y="3486150"/>
          <p14:tracePt t="22590" x="4279900" y="3416300"/>
          <p14:tracePt t="22605" x="4222750" y="3295650"/>
          <p14:tracePt t="22606" x="4191000" y="3251200"/>
          <p14:tracePt t="22622" x="4013200" y="3092450"/>
          <p14:tracePt t="22629" x="3911600" y="3022600"/>
          <p14:tracePt t="22638" x="3695700" y="2901950"/>
          <p14:tracePt t="22655" x="3397250" y="2800350"/>
          <p14:tracePt t="22661" x="3213100" y="2781300"/>
          <p14:tracePt t="22672" x="3048000" y="2781300"/>
          <p14:tracePt t="22688" x="2679700" y="2781300"/>
          <p14:tracePt t="22693" x="2597150" y="2781300"/>
          <p14:tracePt t="22705" x="2444750" y="2813050"/>
          <p14:tracePt t="22722" x="2165350" y="2901950"/>
          <p14:tracePt t="22725" x="2038350" y="2959100"/>
          <p14:tracePt t="22738" x="1917700" y="3022600"/>
          <p14:tracePt t="22755" x="1739900" y="3136900"/>
          <p14:tracePt t="22758" x="1644650" y="3206750"/>
          <p14:tracePt t="22774" x="1568450" y="3270250"/>
          <p14:tracePt t="22775" x="1511300" y="3340100"/>
          <p14:tracePt t="22788" x="1447800" y="3403600"/>
          <p14:tracePt t="22789" x="1403350" y="3473450"/>
          <p14:tracePt t="22797" x="1365250" y="3530600"/>
          <p14:tracePt t="22805" x="1320800" y="3587750"/>
          <p14:tracePt t="22822" x="1276350" y="3689350"/>
          <p14:tracePt t="22829" x="1276350" y="3708400"/>
          <p14:tracePt t="22838" x="1257300" y="3797300"/>
          <p14:tracePt t="22854" x="1257300" y="3879850"/>
          <p14:tracePt t="22860" x="1257300" y="3911600"/>
          <p14:tracePt t="22871" x="1257300" y="3968750"/>
          <p14:tracePt t="22888" x="1289050" y="4032250"/>
          <p14:tracePt t="22892" x="1308100" y="4089400"/>
          <p14:tracePt t="22905" x="1346200" y="4121150"/>
          <p14:tracePt t="22922" x="1403350" y="4203700"/>
          <p14:tracePt t="22925" x="1435100" y="4235450"/>
          <p14:tracePt t="22938" x="1479550" y="4279900"/>
          <p14:tracePt t="22955" x="1555750" y="4349750"/>
          <p14:tracePt t="22957" x="1600200" y="4381500"/>
          <p14:tracePt t="22971" x="1657350" y="4413250"/>
          <p14:tracePt t="22987" x="1701800" y="4438650"/>
          <p14:tracePt t="22988" x="1758950" y="4457700"/>
          <p14:tracePt t="22989" x="1828800" y="4483100"/>
          <p14:tracePt t="22996" x="1892300" y="4502150"/>
          <p14:tracePt t="23005" x="1974850" y="4502150"/>
          <p14:tracePt t="23021" x="2171700" y="4527550"/>
          <p14:tracePt t="23028" x="2298700" y="4527550"/>
          <p14:tracePt t="23038" x="2406650" y="4527550"/>
          <p14:tracePt t="23054" x="2679700" y="4527550"/>
          <p14:tracePt t="23060" x="2787650" y="4527550"/>
          <p14:tracePt t="23071" x="2914650" y="4502150"/>
          <p14:tracePt t="23088" x="3105150" y="4457700"/>
          <p14:tracePt t="23092" x="3181350" y="4438650"/>
          <p14:tracePt t="23105" x="3251200" y="4413250"/>
          <p14:tracePt t="23121" x="3359150" y="4356100"/>
          <p14:tracePt t="23124" x="3403600" y="4349750"/>
          <p14:tracePt t="23138" x="3441700" y="4311650"/>
          <p14:tracePt t="23155" x="3498850" y="4279900"/>
          <p14:tracePt t="23157" x="3517900" y="4260850"/>
          <p14:tracePt t="23171" x="3543300" y="4235450"/>
          <p14:tracePt t="23188" x="3549650" y="4222750"/>
          <p14:tracePt t="23189" x="3575050" y="4203700"/>
          <p14:tracePt t="23204" x="3575050" y="4191000"/>
          <p14:tracePt t="23244" x="3575050" y="4178300"/>
          <p14:tracePt t="23476" x="3587750" y="4178300"/>
          <p14:tracePt t="23484" x="3651250" y="4178300"/>
          <p14:tracePt t="23492" x="3733800" y="4178300"/>
          <p14:tracePt t="23499" x="4000500" y="4165600"/>
          <p14:tracePt t="23507" x="4292600" y="4165600"/>
          <p14:tracePt t="23515" x="4457700" y="4146550"/>
          <p14:tracePt t="23523" x="5054600" y="4102100"/>
          <p14:tracePt t="23531" x="5219700" y="4089400"/>
          <p14:tracePt t="23539" x="5600700" y="4070350"/>
          <p14:tracePt t="23547" x="5949950" y="4032250"/>
          <p14:tracePt t="23555" x="6261100" y="4000500"/>
          <p14:tracePt t="23563" x="6591300" y="3987800"/>
          <p14:tracePt t="23572" x="6845300" y="3943350"/>
          <p14:tracePt t="23579" x="6946900" y="3930650"/>
          <p14:tracePt t="23588" x="7137400" y="3898900"/>
          <p14:tracePt t="23595" x="7270750" y="3867150"/>
          <p14:tracePt t="23604" x="7327900" y="3854450"/>
          <p14:tracePt t="23611" x="7416800" y="3835400"/>
          <p14:tracePt t="23621" x="7486650" y="3810000"/>
          <p14:tracePt t="23627" x="7531100" y="3797300"/>
          <p14:tracePt t="23638" x="7550150" y="3778250"/>
          <p14:tracePt t="23654" x="7588250" y="3740150"/>
          <p14:tracePt t="23659" x="7594600" y="3733800"/>
          <p14:tracePt t="23671" x="7607300" y="3721100"/>
          <p14:tracePt t="23675" x="7607300" y="3708400"/>
          <p14:tracePt t="23687" x="7607300" y="3695700"/>
          <p14:tracePt t="23691" x="7620000" y="3676650"/>
          <p14:tracePt t="23704" x="7620000" y="3663950"/>
          <p14:tracePt t="23707" x="7632700" y="3644900"/>
          <p14:tracePt t="23721" x="7632700" y="3632200"/>
          <p14:tracePt t="23723" x="7632700" y="3594100"/>
          <p14:tracePt t="23739" x="7632700" y="3575050"/>
          <p14:tracePt t="23739" x="7607300" y="3549650"/>
          <p14:tracePt t="23747" x="7550150" y="3473450"/>
          <p14:tracePt t="23757" x="7454900" y="3403600"/>
          <p14:tracePt t="23771" x="7340600" y="3327400"/>
          <p14:tracePt t="23772" x="7181850" y="3251200"/>
          <p14:tracePt t="23779" x="6978650" y="3181350"/>
          <p14:tracePt t="23788" x="6788150" y="3124200"/>
          <p14:tracePt t="23795" x="6597650" y="3105150"/>
          <p14:tracePt t="23804" x="6400800" y="3105150"/>
          <p14:tracePt t="23811" x="6210300" y="3105150"/>
          <p14:tracePt t="23821" x="6019800" y="3117850"/>
          <p14:tracePt t="23837" x="5683250" y="3308350"/>
          <p14:tracePt t="23843" x="5613400" y="3352800"/>
          <p14:tracePt t="23854" x="5480050" y="3460750"/>
          <p14:tracePt t="23871" x="5276850" y="3644900"/>
          <p14:tracePt t="23875" x="5200650" y="3733800"/>
          <p14:tracePt t="23887" x="5130800" y="3797300"/>
          <p14:tracePt t="23891" x="5118100" y="3822700"/>
          <p14:tracePt t="23904" x="5086350" y="3879850"/>
          <p14:tracePt t="23907" x="5073650" y="3924300"/>
          <p14:tracePt t="23921" x="5054600" y="3956050"/>
          <p14:tracePt t="23937" x="5054600" y="4032250"/>
          <p14:tracePt t="23938" x="5054600" y="4070350"/>
          <p14:tracePt t="23940" x="5054600" y="4114800"/>
          <p14:tracePt t="23955" x="5054600" y="4146550"/>
          <p14:tracePt t="23955" x="5067300" y="4203700"/>
          <p14:tracePt t="23972" x="5156200" y="4311650"/>
          <p14:tracePt t="23979" x="5213350" y="4381500"/>
          <p14:tracePt t="23988" x="5264150" y="4438650"/>
          <p14:tracePt t="24004" x="5410200" y="4559300"/>
          <p14:tracePt t="24011" x="5499100" y="4616450"/>
          <p14:tracePt t="24021" x="5613400" y="4660900"/>
          <p14:tracePt t="24027" x="5791200" y="4749800"/>
          <p14:tracePt t="24038" x="5861050" y="4762500"/>
          <p14:tracePt t="24054" x="6242050" y="4819650"/>
          <p14:tracePt t="24059" x="6388100" y="4832350"/>
          <p14:tracePt t="24071" x="6477000" y="4832350"/>
          <p14:tracePt t="24087" x="6743700" y="4832350"/>
          <p14:tracePt t="24091" x="6883400" y="4832350"/>
          <p14:tracePt t="24104" x="6978650" y="4794250"/>
          <p14:tracePt t="24121" x="7169150" y="4737100"/>
          <p14:tracePt t="24123" x="7251700" y="4692650"/>
          <p14:tracePt t="24138" x="7340600" y="4648200"/>
          <p14:tracePt t="24139" x="7429500" y="4584700"/>
          <p14:tracePt t="24155" x="7499350" y="4527550"/>
          <p14:tracePt t="24155" x="7550150" y="4470400"/>
          <p14:tracePt t="24163" x="7620000" y="4394200"/>
          <p14:tracePt t="24171" x="7664450" y="4337050"/>
          <p14:tracePt t="24188" x="7766050" y="4203700"/>
          <p14:tracePt t="24195" x="7810500" y="4146550"/>
          <p14:tracePt t="24205" x="7854950" y="4070350"/>
          <p14:tracePt t="24221" x="7886700" y="3956050"/>
          <p14:tracePt t="24227" x="7899400" y="3879850"/>
          <p14:tracePt t="24238" x="7899400" y="3810000"/>
          <p14:tracePt t="24255" x="7867650" y="3575050"/>
          <p14:tracePt t="24259" x="7797800" y="3454400"/>
          <p14:tracePt t="24271" x="7708900" y="3314700"/>
          <p14:tracePt t="24288" x="7461250" y="3079750"/>
          <p14:tracePt t="24291" x="7404100" y="3060700"/>
          <p14:tracePt t="24305" x="7283450" y="2978150"/>
          <p14:tracePt t="24321" x="7035800" y="2889250"/>
          <p14:tracePt t="24323" x="6934200" y="2882900"/>
          <p14:tracePt t="24338" x="6832600" y="2882900"/>
          <p14:tracePt t="24339" x="6756400" y="2882900"/>
          <p14:tracePt t="24355" x="6578600" y="2933700"/>
          <p14:tracePt t="24363" x="6445250" y="3035300"/>
          <p14:tracePt t="24372" x="6400800" y="3079750"/>
          <p14:tracePt t="24389" x="6242050" y="3270250"/>
          <p14:tracePt t="24395" x="6172200" y="3352800"/>
          <p14:tracePt t="24405" x="6121400" y="3460750"/>
          <p14:tracePt t="24422" x="6007100" y="3689350"/>
          <p14:tracePt t="24427" x="5962650" y="3797300"/>
          <p14:tracePt t="24438" x="5937250" y="3924300"/>
          <p14:tracePt t="24455" x="5905500" y="4121150"/>
          <p14:tracePt t="24458" x="5892800" y="4203700"/>
          <p14:tracePt t="24472" x="5892800" y="4267200"/>
          <p14:tracePt t="24488" x="5892800" y="4356100"/>
          <p14:tracePt t="24491" x="5905500" y="4451350"/>
          <p14:tracePt t="24505" x="5930900" y="4483100"/>
          <p14:tracePt t="24521" x="5994400" y="4559300"/>
          <p14:tracePt t="24524" x="6026150" y="4597400"/>
          <p14:tracePt t="24539" x="6127750" y="4660900"/>
          <p14:tracePt t="24555" x="6254750" y="4705350"/>
          <p14:tracePt t="24562" x="6343650" y="4730750"/>
          <p14:tracePt t="24572" x="6407150" y="4737100"/>
          <p14:tracePt t="24588" x="6565900" y="4762500"/>
          <p14:tracePt t="24594" x="6635750" y="4762500"/>
          <p14:tracePt t="24605" x="6711950" y="4762500"/>
          <p14:tracePt t="24622" x="6826250" y="4762500"/>
          <p14:tracePt t="24626" x="6883400" y="4762500"/>
          <p14:tracePt t="24638" x="6927850" y="4749800"/>
          <p14:tracePt t="24655" x="6978650" y="4730750"/>
          <p14:tracePt t="24658" x="7016750" y="4692650"/>
          <p14:tracePt t="24672" x="7061200" y="4673600"/>
          <p14:tracePt t="24688" x="7105650" y="4603750"/>
          <p14:tracePt t="24691" x="7137400" y="4546600"/>
          <p14:tracePt t="24705" x="7162800" y="4495800"/>
          <p14:tracePt t="24721" x="7181850" y="4413250"/>
          <p14:tracePt t="24722" x="7213600" y="4337050"/>
          <p14:tracePt t="24723" x="7251700" y="4248150"/>
          <p14:tracePt t="24730" x="7264400" y="4203700"/>
          <p14:tracePt t="24739" x="7283450" y="4146550"/>
          <p14:tracePt t="24764" x="7296150" y="4114800"/>
          <p14:tracePt t="24775" x="7308850" y="4070350"/>
          <p14:tracePt t="24776" x="7315200" y="4057650"/>
          <p14:tracePt t="24790" x="7327900" y="4025900"/>
          <p14:tracePt t="24797" x="7327900" y="4013200"/>
          <p14:tracePt t="24834" x="7327900" y="4000500"/>
          <p14:tracePt t="24857" x="7327900" y="3987800"/>
          <p14:tracePt t="24881" x="7327900" y="3975100"/>
          <p14:tracePt t="24889" x="7327900" y="3968750"/>
          <p14:tracePt t="24906" x="7327900" y="3956050"/>
          <p14:tracePt t="24913" x="7327900" y="3943350"/>
          <p14:tracePt t="24922" x="7327900" y="3930650"/>
          <p14:tracePt t="24930" x="7327900" y="3886200"/>
          <p14:tracePt t="24938" x="7327900" y="3854450"/>
          <p14:tracePt t="24954" x="7327900" y="3733800"/>
          <p14:tracePt t="24961" x="7327900" y="3644900"/>
          <p14:tracePt t="24971" x="7315200" y="3543300"/>
          <p14:tracePt t="24987" x="7315200" y="3340100"/>
          <p14:tracePt t="24994" x="7315200" y="3263900"/>
          <p14:tracePt t="25004" x="7315200" y="3213100"/>
          <p14:tracePt t="25009" x="7315200" y="3149600"/>
          <p14:tracePt t="25021" x="7315200" y="3092450"/>
          <p14:tracePt t="25026" x="7315200" y="3060700"/>
          <p14:tracePt t="25038" x="7315200" y="3022600"/>
          <p14:tracePt t="25054" x="7315200" y="2990850"/>
          <p14:tracePt t="25057" x="7315200" y="2978150"/>
          <p14:tracePt t="25087" x="7315200" y="2971800"/>
          <p14:tracePt t="25113" x="7308850" y="2971800"/>
          <p14:tracePt t="25145" x="7296150" y="2971800"/>
          <p14:tracePt t="25161" x="7283450" y="2971800"/>
          <p14:tracePt t="25177" x="7270750" y="2971800"/>
          <p14:tracePt t="25185" x="7264400" y="2971800"/>
          <p14:tracePt t="25193" x="7239000" y="2971800"/>
          <p14:tracePt t="25204" x="7213600" y="2971800"/>
          <p14:tracePt t="25209" x="7181850" y="2971800"/>
          <p14:tracePt t="25221" x="7162800" y="2971800"/>
          <p14:tracePt t="25237" x="7073900" y="2971800"/>
          <p14:tracePt t="25241" x="7016750" y="2978150"/>
          <p14:tracePt t="25254" x="6959600" y="2990850"/>
          <p14:tracePt t="25257" x="6889750" y="3003550"/>
          <p14:tracePt t="25271" x="6813550" y="3022600"/>
          <p14:tracePt t="25273" x="6743700" y="3048000"/>
          <p14:tracePt t="25288" x="6680200" y="3073400"/>
          <p14:tracePt t="25304" x="6521450" y="3124200"/>
          <p14:tracePt t="25305" x="6432550" y="3149600"/>
          <p14:tracePt t="25313" x="6375400" y="3181350"/>
          <p14:tracePt t="25321" x="6318250" y="3206750"/>
          <p14:tracePt t="25329" x="6254750" y="3251200"/>
          <p14:tracePt t="25338" x="6210300" y="3282950"/>
          <p14:tracePt t="25345" x="6153150" y="3327400"/>
          <p14:tracePt t="25354" x="6096000" y="3359150"/>
          <p14:tracePt t="25361" x="6051550" y="3397250"/>
          <p14:tracePt t="25371" x="5994400" y="3441700"/>
          <p14:tracePt t="25377" x="5949950" y="3486150"/>
          <p14:tracePt t="25387" x="5905500" y="3517900"/>
          <p14:tracePt t="25404" x="5829300" y="3606800"/>
          <p14:tracePt t="25409" x="5784850" y="3651250"/>
          <p14:tracePt t="25421" x="5759450" y="3689350"/>
          <p14:tracePt t="25425" x="5740400" y="3708400"/>
          <p14:tracePt t="25437" x="5689600" y="3778250"/>
          <p14:tracePt t="25454" x="5645150" y="3822700"/>
          <p14:tracePt t="25457" x="5613400" y="3867150"/>
          <p14:tracePt t="25471" x="5594350" y="3898900"/>
          <p14:tracePt t="25488" x="5556250" y="3943350"/>
          <p14:tracePt t="25490" x="5537200" y="3975100"/>
          <p14:tracePt t="25504" x="5524500" y="4013200"/>
          <p14:tracePt t="25521" x="5499100" y="4032250"/>
          <p14:tracePt t="25521" x="5480050" y="4076700"/>
          <p14:tracePt t="25529" x="5454650" y="4114800"/>
          <p14:tracePt t="25538" x="5448300" y="4133850"/>
          <p14:tracePt t="25554" x="5422900" y="4165600"/>
          <p14:tracePt t="25561" x="5410200" y="4191000"/>
          <p14:tracePt t="25571" x="5403850" y="4216400"/>
          <p14:tracePt t="25588" x="5378450" y="4248150"/>
          <p14:tracePt t="25593" x="5365750" y="4260850"/>
          <p14:tracePt t="25604" x="5359400" y="4279900"/>
          <p14:tracePt t="25621" x="5346700" y="4305300"/>
          <p14:tracePt t="25625" x="5334000" y="4324350"/>
          <p14:tracePt t="25638" x="5334000" y="4337050"/>
          <p14:tracePt t="25654" x="5321300" y="4356100"/>
          <p14:tracePt t="25657" x="5308600" y="4368800"/>
          <p14:tracePt t="25671" x="5308600" y="4381500"/>
          <p14:tracePt t="25688" x="5302250" y="4406900"/>
          <p14:tracePt t="25688" x="5302250" y="4413250"/>
          <p14:tracePt t="25697" x="5289550" y="4413250"/>
          <p14:tracePt t="25705" x="5289550" y="4425950"/>
          <p14:tracePt t="25721" x="5276850" y="4451350"/>
          <p14:tracePt t="25729" x="5276850" y="4457700"/>
          <p14:tracePt t="25738" x="5276850" y="4470400"/>
          <p14:tracePt t="25755" x="5264150" y="4495800"/>
          <p14:tracePt t="25761" x="5264150" y="4502150"/>
          <p14:tracePt t="25771" x="5257800" y="4502150"/>
          <p14:tracePt t="25788" x="5245100" y="4540250"/>
          <p14:tracePt t="25800" x="5245100" y="4559300"/>
          <p14:tracePt t="25809" x="5232400" y="4572000"/>
          <p14:tracePt t="25821" x="5232400" y="4584700"/>
          <p14:tracePt t="25824" x="5232400" y="4603750"/>
          <p14:tracePt t="25854" x="5219700" y="4641850"/>
          <p14:tracePt t="25856" x="5213350" y="4641850"/>
          <p14:tracePt t="25871" x="5213350" y="4648200"/>
          <p14:tracePt t="25887" x="5213350" y="4660900"/>
          <p14:tracePt t="25888" x="5213350" y="4673600"/>
          <p14:tracePt t="25889" x="5213350" y="4686300"/>
          <p14:tracePt t="25896" x="5213350" y="4692650"/>
          <p14:tracePt t="25905" x="5200650" y="4705350"/>
          <p14:tracePt t="25922" x="5200650" y="4730750"/>
          <p14:tracePt t="25937" x="5200650" y="4737100"/>
          <p14:tracePt t="25944" x="5200650" y="4749800"/>
          <p14:tracePt t="25954" x="5187950" y="4749800"/>
          <p14:tracePt t="25960" x="5187950" y="4762500"/>
          <p14:tracePt t="25987" x="5187950" y="4775200"/>
          <p14:tracePt t="25992" x="5187950" y="4787900"/>
          <p14:tracePt t="26021" x="5175250" y="4794250"/>
          <p14:tracePt t="26040" x="5175250" y="4806950"/>
          <p14:tracePt t="26064" x="5175250" y="4819650"/>
          <p14:tracePt t="26104" x="5175250" y="4832350"/>
          <p14:tracePt t="26144" x="5175250" y="4838700"/>
          <p14:tracePt t="26375" x="5175250" y="4832350"/>
          <p14:tracePt t="26520" x="5175250" y="4819650"/>
          <p14:tracePt t="26535" x="5187950" y="4819650"/>
          <p14:tracePt t="26559" x="5200650" y="4819650"/>
          <p14:tracePt t="26567" x="5200650" y="4806950"/>
          <p14:tracePt t="26591" x="5213350" y="4806950"/>
          <p14:tracePt t="26599" x="5213350" y="4794250"/>
          <p14:tracePt t="26607" x="5219700" y="4794250"/>
          <p14:tracePt t="26615" x="5232400" y="4794250"/>
          <p14:tracePt t="26631" x="5245100" y="4794250"/>
          <p14:tracePt t="26639" x="5257800" y="4794250"/>
          <p14:tracePt t="26647" x="5276850" y="4794250"/>
          <p14:tracePt t="26655" x="5289550" y="4794250"/>
          <p14:tracePt t="26663" x="5302250" y="4794250"/>
          <p14:tracePt t="26671" x="5321300" y="4794250"/>
          <p14:tracePt t="26688" x="5359400" y="4794250"/>
          <p14:tracePt t="26695" x="5365750" y="4794250"/>
          <p14:tracePt t="26704" x="5378450" y="4794250"/>
          <p14:tracePt t="26711" x="5403850" y="4794250"/>
          <p14:tracePt t="26721" x="5410200" y="4794250"/>
          <p14:tracePt t="26737" x="5448300" y="4794250"/>
          <p14:tracePt t="26751" x="5454650" y="4794250"/>
          <p14:tracePt t="26759" x="5467350" y="4794250"/>
          <p14:tracePt t="26767" x="5480050" y="4794250"/>
          <p14:tracePt t="26775" x="5492750" y="4794250"/>
          <p14:tracePt t="26783" x="5499100" y="4794250"/>
          <p14:tracePt t="26791" x="5511800" y="4794250"/>
          <p14:tracePt t="26804" x="5524500" y="4794250"/>
          <p14:tracePt t="26807" x="5537200" y="4794250"/>
          <p14:tracePt t="26821" x="5556250" y="4794250"/>
          <p14:tracePt t="26823" x="5581650" y="4794250"/>
          <p14:tracePt t="26837" x="5600700" y="4794250"/>
          <p14:tracePt t="26839" x="5626100" y="4794250"/>
          <p14:tracePt t="26854" x="5683250" y="4794250"/>
          <p14:tracePt t="26855" x="5727700" y="4794250"/>
          <p14:tracePt t="26863" x="5759450" y="4794250"/>
          <p14:tracePt t="26871" x="5784850" y="4794250"/>
          <p14:tracePt t="26879" x="5816600" y="4794250"/>
          <p14:tracePt t="26888" x="5848350" y="4794250"/>
          <p14:tracePt t="26904" x="5905500" y="4794250"/>
          <p14:tracePt t="26911" x="5930900" y="4794250"/>
          <p14:tracePt t="26922" x="5962650" y="4794250"/>
          <p14:tracePt t="26927" x="5981700" y="4794250"/>
          <p14:tracePt t="26938" x="6019800" y="4794250"/>
          <p14:tracePt t="26943" x="6038850" y="4794250"/>
          <p14:tracePt t="26954" x="6070600" y="4794250"/>
          <p14:tracePt t="26959" x="6096000" y="4794250"/>
          <p14:tracePt t="26971" x="6121400" y="4794250"/>
          <p14:tracePt t="26987" x="6184900" y="4794250"/>
          <p14:tracePt t="26991" x="6210300" y="4794250"/>
          <p14:tracePt t="27004" x="6242050" y="4794250"/>
          <p14:tracePt t="27007" x="6261100" y="4794250"/>
          <p14:tracePt t="27021" x="6299200" y="4794250"/>
          <p14:tracePt t="27023" x="6318250" y="4794250"/>
          <p14:tracePt t="27037" x="6343650" y="4794250"/>
          <p14:tracePt t="27039" x="6388100" y="4794250"/>
          <p14:tracePt t="27054" x="6419850" y="4794250"/>
          <p14:tracePt t="27055" x="6451600" y="4794250"/>
          <p14:tracePt t="27063" x="6489700" y="4794250"/>
          <p14:tracePt t="27071" x="6521450" y="4794250"/>
          <p14:tracePt t="27078" x="6565900" y="4794250"/>
          <p14:tracePt t="27088" x="6623050" y="4794250"/>
          <p14:tracePt t="27095" x="6654800" y="4794250"/>
          <p14:tracePt t="27104" x="6680200" y="4794250"/>
          <p14:tracePt t="27111" x="6724650" y="4794250"/>
          <p14:tracePt t="27121" x="6769100" y="4794250"/>
          <p14:tracePt t="27126" x="6800850" y="4794250"/>
          <p14:tracePt t="27138" x="6832600" y="4794250"/>
          <p14:tracePt t="27142" x="6870700" y="4794250"/>
          <p14:tracePt t="27154" x="6902450" y="4794250"/>
          <p14:tracePt t="27171" x="6934200" y="4794250"/>
          <p14:tracePt t="27174" x="6959600" y="4794250"/>
          <p14:tracePt t="27206" x="6959600" y="4775200"/>
          <p14:tracePt t="27510" x="6972300" y="4775200"/>
          <p14:tracePt t="27518" x="6978650" y="4775200"/>
          <p14:tracePt t="27526" x="7004050" y="4775200"/>
          <p14:tracePt t="27537" x="7023100" y="4775200"/>
          <p14:tracePt t="27542" x="7061200" y="4775200"/>
          <p14:tracePt t="27554" x="7080250" y="4775200"/>
          <p14:tracePt t="27571" x="7137400" y="4762500"/>
          <p14:tracePt t="27574" x="7169150" y="4762500"/>
          <p14:tracePt t="27587" x="7181850" y="4762500"/>
          <p14:tracePt t="27590" x="7194550" y="4762500"/>
          <p14:tracePt t="27604" x="7213600" y="4749800"/>
          <p14:tracePt t="27606" x="7226300" y="4749800"/>
          <p14:tracePt t="27621" x="7226300" y="4737100"/>
          <p14:tracePt t="27622" x="7239000" y="4737100"/>
          <p14:tracePt t="27630" x="7251700" y="4730750"/>
          <p14:tracePt t="27638" x="7264400" y="4718050"/>
          <p14:tracePt t="27646" x="7270750" y="4692650"/>
          <p14:tracePt t="27655" x="7283450" y="4673600"/>
          <p14:tracePt t="27662" x="7308850" y="4641850"/>
          <p14:tracePt t="27671" x="7327900" y="4584700"/>
          <p14:tracePt t="27678" x="7372350" y="4470400"/>
          <p14:tracePt t="27688" x="7404100" y="4356100"/>
          <p14:tracePt t="27694" x="7454900" y="4203700"/>
          <p14:tracePt t="27704" x="7550150" y="3854450"/>
          <p14:tracePt t="27721" x="7708900" y="3225800"/>
          <p14:tracePt t="27726" x="7740650" y="3060700"/>
          <p14:tracePt t="27737" x="7810500" y="2736850"/>
          <p14:tracePt t="27742" x="7880350" y="2419350"/>
          <p14:tracePt t="27754" x="7931150" y="2070100"/>
          <p14:tracePt t="27757" x="7975600" y="1784350"/>
          <p14:tracePt t="27771" x="7988300" y="1682750"/>
          <p14:tracePt t="27774" x="8026400" y="1447800"/>
          <p14:tracePt t="27788" x="8045450" y="1244600"/>
          <p14:tracePt t="27790" x="8070850" y="1073150"/>
          <p14:tracePt t="27804" x="8077200" y="920750"/>
          <p14:tracePt t="27806" x="8102600" y="787400"/>
          <p14:tracePt t="27821" x="8102600" y="673100"/>
          <p14:tracePt t="27822" x="8115300" y="584200"/>
          <p14:tracePt t="27838" x="8121650" y="495300"/>
          <p14:tracePt t="27845" x="8121650" y="457200"/>
          <p14:tracePt t="27854" x="8121650" y="425450"/>
          <p14:tracePt t="27861" x="8121650" y="412750"/>
          <p14:tracePt t="27871" x="8121650" y="393700"/>
          <p14:tracePt t="27887" x="8121650" y="381000"/>
          <p14:tracePt t="27893" x="8121650" y="368300"/>
          <p14:tracePt t="27925" x="8115300" y="355600"/>
          <p14:tracePt t="27957" x="8115300" y="349250"/>
          <p14:tracePt t="27973" x="8115300" y="336550"/>
          <p14:tracePt t="27981" x="8102600" y="336550"/>
          <p14:tracePt t="27989" x="8102600" y="311150"/>
          <p14:tracePt t="27997" x="8089900" y="292100"/>
          <p14:tracePt t="28005" x="8089900" y="260350"/>
          <p14:tracePt t="28021" x="8070850" y="215900"/>
          <p14:tracePt t="28022" x="8058150" y="158750"/>
          <p14:tracePt t="28029" x="8045450" y="88900"/>
          <p14:tracePt t="28038" x="8032750" y="127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5"/>
          <p:cNvSpPr txBox="1"/>
          <p:nvPr/>
        </p:nvSpPr>
        <p:spPr>
          <a:xfrm>
            <a:off x="517075" y="367375"/>
            <a:ext cx="56889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Times New Roman"/>
                <a:ea typeface="Times New Roman"/>
                <a:cs typeface="Times New Roman"/>
                <a:sym typeface="Times New Roman"/>
              </a:rPr>
              <a:t>SMOTE</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Synthetic Minority Over-sampling Technique (SMOTE) </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Oversampling approach</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Synthetic minority class samples</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(Blagus et al. 2013)</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chemeClr val="dk1"/>
                </a:solidFill>
                <a:latin typeface="Times New Roman"/>
                <a:ea typeface="Times New Roman"/>
                <a:cs typeface="Times New Roman"/>
                <a:sym typeface="Times New Roman"/>
              </a:rPr>
              <a:t>RandomOverSampler</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Oversampling approach</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Randomly duplicate the instances of minority classes to balance the datasets.</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(Benala et al. 2023)</a:t>
            </a:r>
            <a:endParaRPr sz="2000">
              <a:solidFill>
                <a:schemeClr val="dk1"/>
              </a:solidFill>
              <a:latin typeface="Times New Roman"/>
              <a:ea typeface="Times New Roman"/>
              <a:cs typeface="Times New Roman"/>
              <a:sym typeface="Times New Roman"/>
            </a:endParaRPr>
          </a:p>
        </p:txBody>
      </p:sp>
      <p:pic>
        <p:nvPicPr>
          <p:cNvPr id="42" name="Audio 41">
            <a:extLst>
              <a:ext uri="{FF2B5EF4-FFF2-40B4-BE49-F238E27FC236}">
                <a16:creationId xmlns:a16="http://schemas.microsoft.com/office/drawing/2014/main" id="{F73FFE6F-315C-A010-9078-2D3AE5E68E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86"/>
    </mc:Choice>
    <mc:Fallback>
      <p:transition spd="slow" advTm="13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13075" x="8788400" y="1600200"/>
          <p14:tracePt t="13086" x="8515350" y="895350"/>
          <p14:tracePt t="13093" x="8280400" y="27940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5">
            <a:alphaModFix/>
          </a:blip>
          <a:stretch>
            <a:fillRect/>
          </a:stretch>
        </p:blipFill>
        <p:spPr>
          <a:xfrm>
            <a:off x="163833" y="1023275"/>
            <a:ext cx="2803326" cy="1619795"/>
          </a:xfrm>
          <a:prstGeom prst="rect">
            <a:avLst/>
          </a:prstGeom>
          <a:noFill/>
          <a:ln>
            <a:noFill/>
          </a:ln>
        </p:spPr>
      </p:pic>
      <p:pic>
        <p:nvPicPr>
          <p:cNvPr id="283" name="Google Shape;283;p36"/>
          <p:cNvPicPr preferRelativeResize="0"/>
          <p:nvPr/>
        </p:nvPicPr>
        <p:blipFill>
          <a:blip r:embed="rId6">
            <a:alphaModFix/>
          </a:blip>
          <a:stretch>
            <a:fillRect/>
          </a:stretch>
        </p:blipFill>
        <p:spPr>
          <a:xfrm>
            <a:off x="3148829" y="1023275"/>
            <a:ext cx="2812321" cy="1619795"/>
          </a:xfrm>
          <a:prstGeom prst="rect">
            <a:avLst/>
          </a:prstGeom>
          <a:noFill/>
          <a:ln>
            <a:noFill/>
          </a:ln>
        </p:spPr>
      </p:pic>
      <p:pic>
        <p:nvPicPr>
          <p:cNvPr id="284" name="Google Shape;284;p36"/>
          <p:cNvPicPr preferRelativeResize="0"/>
          <p:nvPr/>
        </p:nvPicPr>
        <p:blipFill>
          <a:blip r:embed="rId7">
            <a:alphaModFix/>
          </a:blip>
          <a:stretch>
            <a:fillRect/>
          </a:stretch>
        </p:blipFill>
        <p:spPr>
          <a:xfrm>
            <a:off x="159325" y="2696304"/>
            <a:ext cx="2812326" cy="1619796"/>
          </a:xfrm>
          <a:prstGeom prst="rect">
            <a:avLst/>
          </a:prstGeom>
          <a:noFill/>
          <a:ln>
            <a:noFill/>
          </a:ln>
        </p:spPr>
      </p:pic>
      <p:pic>
        <p:nvPicPr>
          <p:cNvPr id="285" name="Google Shape;285;p36"/>
          <p:cNvPicPr preferRelativeResize="0"/>
          <p:nvPr/>
        </p:nvPicPr>
        <p:blipFill>
          <a:blip r:embed="rId8">
            <a:alphaModFix/>
          </a:blip>
          <a:stretch>
            <a:fillRect/>
          </a:stretch>
        </p:blipFill>
        <p:spPr>
          <a:xfrm>
            <a:off x="3153325" y="2698890"/>
            <a:ext cx="2803326" cy="1614622"/>
          </a:xfrm>
          <a:prstGeom prst="rect">
            <a:avLst/>
          </a:prstGeom>
          <a:noFill/>
          <a:ln>
            <a:noFill/>
          </a:ln>
        </p:spPr>
      </p:pic>
      <p:sp>
        <p:nvSpPr>
          <p:cNvPr id="286" name="Google Shape;286;p36"/>
          <p:cNvSpPr txBox="1"/>
          <p:nvPr/>
        </p:nvSpPr>
        <p:spPr>
          <a:xfrm>
            <a:off x="1470803" y="1916825"/>
            <a:ext cx="13878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rPr>
              <a:t>1 Feature Dropped</a:t>
            </a:r>
            <a:endParaRPr sz="1800" b="1">
              <a:solidFill>
                <a:schemeClr val="lt1"/>
              </a:solidFill>
            </a:endParaRPr>
          </a:p>
        </p:txBody>
      </p:sp>
      <p:sp>
        <p:nvSpPr>
          <p:cNvPr id="287" name="Google Shape;287;p36"/>
          <p:cNvSpPr txBox="1"/>
          <p:nvPr/>
        </p:nvSpPr>
        <p:spPr>
          <a:xfrm>
            <a:off x="4314699" y="1916825"/>
            <a:ext cx="16599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rPr>
              <a:t>Undropped </a:t>
            </a:r>
            <a:endParaRPr sz="1800" b="1">
              <a:solidFill>
                <a:schemeClr val="lt1"/>
              </a:solidFill>
            </a:endParaRPr>
          </a:p>
        </p:txBody>
      </p:sp>
      <p:sp>
        <p:nvSpPr>
          <p:cNvPr id="288" name="Google Shape;288;p36"/>
          <p:cNvSpPr txBox="1"/>
          <p:nvPr/>
        </p:nvSpPr>
        <p:spPr>
          <a:xfrm>
            <a:off x="1348354" y="3541675"/>
            <a:ext cx="15996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rPr>
              <a:t>Undropped + SMOTE</a:t>
            </a:r>
            <a:endParaRPr sz="1800" b="1">
              <a:solidFill>
                <a:schemeClr val="lt1"/>
              </a:solidFill>
            </a:endParaRPr>
          </a:p>
        </p:txBody>
      </p:sp>
      <p:sp>
        <p:nvSpPr>
          <p:cNvPr id="289" name="Google Shape;289;p36"/>
          <p:cNvSpPr txBox="1"/>
          <p:nvPr/>
        </p:nvSpPr>
        <p:spPr>
          <a:xfrm>
            <a:off x="4314700" y="3541675"/>
            <a:ext cx="15366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rPr>
              <a:t>Undropped + ROS</a:t>
            </a:r>
            <a:endParaRPr sz="1800" b="1">
              <a:solidFill>
                <a:schemeClr val="lt1"/>
              </a:solidFill>
            </a:endParaRPr>
          </a:p>
        </p:txBody>
      </p:sp>
      <p:sp>
        <p:nvSpPr>
          <p:cNvPr id="290" name="Google Shape;290;p36"/>
          <p:cNvSpPr txBox="1"/>
          <p:nvPr/>
        </p:nvSpPr>
        <p:spPr>
          <a:xfrm>
            <a:off x="5974600" y="1555975"/>
            <a:ext cx="3000000" cy="2886000"/>
          </a:xfrm>
          <a:prstGeom prst="rect">
            <a:avLst/>
          </a:prstGeom>
          <a:noFill/>
          <a:ln>
            <a:noFill/>
          </a:ln>
        </p:spPr>
        <p:txBody>
          <a:bodyPr spcFirstLastPara="1" wrap="square" lIns="91425" tIns="91425" rIns="91425" bIns="91425" anchor="t" anchorCtr="0">
            <a:spAutoFit/>
          </a:bodyPr>
          <a:lstStyle/>
          <a:p>
            <a:pPr marL="457200" lvl="0" indent="-352425" algn="l" rtl="0">
              <a:spcBef>
                <a:spcPts val="0"/>
              </a:spcBef>
              <a:spcAft>
                <a:spcPts val="0"/>
              </a:spcAft>
              <a:buClr>
                <a:schemeClr val="dk1"/>
              </a:buClr>
              <a:buSzPts val="1950"/>
              <a:buFont typeface="Times New Roman"/>
              <a:buChar char="-"/>
            </a:pPr>
            <a:r>
              <a:rPr lang="en" sz="1950">
                <a:solidFill>
                  <a:schemeClr val="dk1"/>
                </a:solidFill>
                <a:latin typeface="Times New Roman"/>
                <a:ea typeface="Times New Roman"/>
                <a:cs typeface="Times New Roman"/>
                <a:sym typeface="Times New Roman"/>
              </a:rPr>
              <a:t>Geography most important feature in all 4</a:t>
            </a:r>
            <a:endParaRPr sz="195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a:solidFill>
                  <a:schemeClr val="dk1"/>
                </a:solidFill>
                <a:latin typeface="Times New Roman"/>
                <a:ea typeface="Times New Roman"/>
                <a:cs typeface="Times New Roman"/>
                <a:sym typeface="Times New Roman"/>
              </a:rPr>
              <a:t>CreditScore and Age consistently top 4</a:t>
            </a:r>
            <a:endParaRPr sz="195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a:solidFill>
                  <a:schemeClr val="dk1"/>
                </a:solidFill>
                <a:latin typeface="Times New Roman"/>
                <a:ea typeface="Times New Roman"/>
                <a:cs typeface="Times New Roman"/>
                <a:sym typeface="Times New Roman"/>
              </a:rPr>
              <a:t>Categorical features appear most important</a:t>
            </a:r>
            <a:endParaRPr sz="1950">
              <a:solidFill>
                <a:schemeClr val="dk1"/>
              </a:solidFill>
              <a:latin typeface="Times New Roman"/>
              <a:ea typeface="Times New Roman"/>
              <a:cs typeface="Times New Roman"/>
              <a:sym typeface="Times New Roman"/>
            </a:endParaRPr>
          </a:p>
          <a:p>
            <a:pPr marL="457200" lvl="0" indent="-352425" algn="l" rtl="0">
              <a:spcBef>
                <a:spcPts val="0"/>
              </a:spcBef>
              <a:spcAft>
                <a:spcPts val="0"/>
              </a:spcAft>
              <a:buClr>
                <a:schemeClr val="dk1"/>
              </a:buClr>
              <a:buSzPts val="1950"/>
              <a:buFont typeface="Times New Roman"/>
              <a:buChar char="-"/>
            </a:pPr>
            <a:r>
              <a:rPr lang="en" sz="1950">
                <a:solidFill>
                  <a:schemeClr val="dk1"/>
                </a:solidFill>
                <a:latin typeface="Times New Roman"/>
                <a:ea typeface="Times New Roman"/>
                <a:cs typeface="Times New Roman"/>
                <a:sym typeface="Times New Roman"/>
              </a:rPr>
              <a:t>Balance lowest average importance</a:t>
            </a:r>
            <a:endParaRPr sz="1950">
              <a:solidFill>
                <a:schemeClr val="dk1"/>
              </a:solidFill>
              <a:latin typeface="Times New Roman"/>
              <a:ea typeface="Times New Roman"/>
              <a:cs typeface="Times New Roman"/>
              <a:sym typeface="Times New Roman"/>
            </a:endParaRPr>
          </a:p>
        </p:txBody>
      </p:sp>
      <p:pic>
        <p:nvPicPr>
          <p:cNvPr id="33" name="Audio 32">
            <a:extLst>
              <a:ext uri="{FF2B5EF4-FFF2-40B4-BE49-F238E27FC236}">
                <a16:creationId xmlns:a16="http://schemas.microsoft.com/office/drawing/2014/main" id="{7C82CAC9-B17D-D33C-CEFA-6BE7458E640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19"/>
    </mc:Choice>
    <mc:Fallback>
      <p:transition spd="slow" advTm="7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extLst>
    <p:ext uri="{3A86A75C-4F4B-4683-9AE1-C65F6400EC91}">
      <p14:laserTraceLst xmlns:p14="http://schemas.microsoft.com/office/powerpoint/2010/main">
        <p14:tracePtLst>
          <p14:tracePt t="2604" x="4908550" y="114300"/>
          <p14:tracePt t="2615" x="4673600" y="158750"/>
          <p14:tracePt t="2621" x="4572000" y="190500"/>
          <p14:tracePt t="2635" x="4248150" y="292100"/>
          <p14:tracePt t="2641" x="4121150" y="336550"/>
          <p14:tracePt t="2649" x="4013200" y="393700"/>
          <p14:tracePt t="2664" x="3987800" y="412750"/>
          <p14:tracePt t="2665" x="3930650" y="450850"/>
          <p14:tracePt t="2680" x="3886200" y="482600"/>
          <p14:tracePt t="2696" x="3854450" y="514350"/>
          <p14:tracePt t="2697" x="3835400" y="546100"/>
          <p14:tracePt t="2698" x="3822700" y="571500"/>
          <p14:tracePt t="2705" x="3810000" y="596900"/>
          <p14:tracePt t="2714" x="3810000" y="628650"/>
          <p14:tracePt t="2730" x="3810000" y="717550"/>
          <p14:tracePt t="2737" x="3810000" y="774700"/>
          <p14:tracePt t="2747" x="3810000" y="838200"/>
          <p14:tracePt t="2763" x="3835400" y="984250"/>
          <p14:tracePt t="2769" x="3841750" y="1009650"/>
          <p14:tracePt t="2781" x="3867150" y="1066800"/>
          <p14:tracePt t="2797" x="3924300" y="1143000"/>
          <p14:tracePt t="2801" x="3968750" y="1200150"/>
          <p14:tracePt t="2814" x="4013200" y="1219200"/>
          <p14:tracePt t="2831" x="4089400" y="1257300"/>
          <p14:tracePt t="2833" x="4133850" y="1263650"/>
          <p14:tracePt t="2847" x="4203700" y="1289050"/>
          <p14:tracePt t="2863" x="4267200" y="1301750"/>
          <p14:tracePt t="2866" x="4305300" y="1301750"/>
          <p14:tracePt t="2880" x="4337050" y="1301750"/>
          <p14:tracePt t="2897" x="4356100" y="1301750"/>
          <p14:tracePt t="2897" x="4413250" y="1301750"/>
          <p14:tracePt t="2905" x="4425950" y="1301750"/>
          <p14:tracePt t="2931" x="4451350" y="1289050"/>
          <p14:tracePt t="2946" x="4451350" y="1276350"/>
          <p14:tracePt t="2961" x="4451350" y="1263650"/>
          <p14:tracePt t="2969" x="4438650" y="1263650"/>
          <p14:tracePt t="2980" x="4413250" y="1263650"/>
          <p14:tracePt t="2985" x="4381500" y="1257300"/>
          <p14:tracePt t="2997" x="4324350" y="1257300"/>
          <p14:tracePt t="3014" x="4191000" y="1257300"/>
          <p14:tracePt t="3017" x="4089400" y="1257300"/>
          <p14:tracePt t="3030" x="4000500" y="1257300"/>
          <p14:tracePt t="3047" x="3822700" y="1276350"/>
          <p14:tracePt t="3049" x="3784600" y="1289050"/>
          <p14:tracePt t="3064" x="3721100" y="1301750"/>
          <p14:tracePt t="3080" x="3663950" y="1320800"/>
          <p14:tracePt t="3081" x="3619500" y="1333500"/>
          <p14:tracePt t="3082" x="3594100" y="1346200"/>
          <p14:tracePt t="3089" x="3575050" y="1358900"/>
          <p14:tracePt t="3097" x="3562350" y="1365250"/>
          <p14:tracePt t="3114" x="3562350" y="1390650"/>
          <p14:tracePt t="3130" x="3562350" y="1403350"/>
          <p14:tracePt t="3145" x="3562350" y="1409700"/>
          <p14:tracePt t="3161" x="3575050" y="1409700"/>
          <p14:tracePt t="3169" x="3587750" y="1422400"/>
          <p14:tracePt t="3177" x="3594100" y="1435100"/>
          <p14:tracePt t="3185" x="3619500" y="1447800"/>
          <p14:tracePt t="3197" x="3632200" y="1447800"/>
          <p14:tracePt t="3201" x="3663950" y="1454150"/>
          <p14:tracePt t="3214" x="3695700" y="1466850"/>
          <p14:tracePt t="3230" x="3765550" y="1479550"/>
          <p14:tracePt t="3233" x="3784600" y="1479550"/>
          <p14:tracePt t="3247" x="3835400" y="1479550"/>
          <p14:tracePt t="3264" x="3879850" y="1454150"/>
          <p14:tracePt t="3265" x="3911600" y="1447800"/>
          <p14:tracePt t="3273" x="3930650" y="1422400"/>
          <p14:tracePt t="3281" x="3943350" y="1403350"/>
          <p14:tracePt t="3297" x="3968750" y="1358900"/>
          <p14:tracePt t="3304" x="3968750" y="1333500"/>
          <p14:tracePt t="3314" x="3968750" y="1320800"/>
          <p14:tracePt t="3330" x="3968750" y="1289050"/>
          <p14:tracePt t="3336" x="3943350" y="1276350"/>
          <p14:tracePt t="3347" x="3911600" y="1263650"/>
          <p14:tracePt t="3364" x="3797300" y="1231900"/>
          <p14:tracePt t="3368" x="3708400" y="1212850"/>
          <p14:tracePt t="3380" x="3562350" y="1187450"/>
          <p14:tracePt t="3397" x="3295650" y="1174750"/>
          <p14:tracePt t="3400" x="3162300" y="1174750"/>
          <p14:tracePt t="3414" x="2978150" y="1174750"/>
          <p14:tracePt t="3430" x="2641600" y="1200150"/>
          <p14:tracePt t="3433" x="2463800" y="1219200"/>
          <p14:tracePt t="3447" x="2387600" y="1244600"/>
          <p14:tracePt t="3463" x="2209800" y="1276350"/>
          <p14:tracePt t="3464" x="2051050" y="1301750"/>
          <p14:tracePt t="3465" x="1930400" y="1333500"/>
          <p14:tracePt t="3473" x="1803400" y="1358900"/>
          <p14:tracePt t="3481" x="1689100" y="1390650"/>
          <p14:tracePt t="3497" x="1498600" y="1447800"/>
          <p14:tracePt t="3504" x="1422400" y="1466850"/>
          <p14:tracePt t="3514" x="1390650" y="1479550"/>
          <p14:tracePt t="3530" x="1289050" y="1511300"/>
          <p14:tracePt t="3536" x="1244600" y="1524000"/>
          <p14:tracePt t="3547" x="1212850" y="1536700"/>
          <p14:tracePt t="3564" x="1155700" y="1536700"/>
          <p14:tracePt t="3568" x="1143000" y="1536700"/>
          <p14:tracePt t="3581" x="1117600" y="1536700"/>
          <p14:tracePt t="3648" x="1155700" y="1524000"/>
          <p14:tracePt t="3656" x="1174750" y="1511300"/>
          <p14:tracePt t="3664" x="1219200" y="1511300"/>
          <p14:tracePt t="3672" x="1276350" y="1511300"/>
          <p14:tracePt t="3680" x="1358900" y="1511300"/>
          <p14:tracePt t="3688" x="1454150" y="1511300"/>
          <p14:tracePt t="3697" x="1555750" y="1511300"/>
          <p14:tracePt t="3713" x="1771650" y="1511300"/>
          <p14:tracePt t="3720" x="1879600" y="1511300"/>
          <p14:tracePt t="3730" x="2006600" y="1536700"/>
          <p14:tracePt t="3747" x="2228850" y="1612900"/>
          <p14:tracePt t="3752" x="2343150" y="1657350"/>
          <p14:tracePt t="3763" x="2444750" y="1727200"/>
          <p14:tracePt t="3780" x="2622550" y="1835150"/>
          <p14:tracePt t="3784" x="2698750" y="1905000"/>
          <p14:tracePt t="3797" x="2781300" y="1974850"/>
          <p14:tracePt t="3814" x="2901950" y="2152650"/>
          <p14:tracePt t="3816" x="3003550" y="2311400"/>
          <p14:tracePt t="3830" x="3035300" y="2374900"/>
          <p14:tracePt t="3847" x="3181350" y="2711450"/>
          <p14:tracePt t="3849" x="3225800" y="2870200"/>
          <p14:tracePt t="3864" x="3225800" y="2946400"/>
          <p14:tracePt t="3864" x="3270250" y="3105150"/>
          <p14:tracePt t="3881" x="3314700" y="3340100"/>
          <p14:tracePt t="3888" x="3314700" y="3371850"/>
          <p14:tracePt t="3897" x="3340100" y="3441700"/>
          <p14:tracePt t="3914" x="3352800" y="3543300"/>
          <p14:tracePt t="3920" x="3352800" y="3562350"/>
          <p14:tracePt t="3930" x="3359150" y="3587750"/>
          <p14:tracePt t="4183" x="3371850" y="3587750"/>
          <p14:tracePt t="4191" x="3403600" y="3587750"/>
          <p14:tracePt t="4199" x="3441700" y="3587750"/>
          <p14:tracePt t="4207" x="3498850" y="3587750"/>
          <p14:tracePt t="4215" x="3575050" y="3594100"/>
          <p14:tracePt t="4223" x="3644900" y="3594100"/>
          <p14:tracePt t="4231" x="3676650" y="3594100"/>
          <p14:tracePt t="4247" x="3752850" y="3606800"/>
          <p14:tracePt t="4248" x="3797300" y="3606800"/>
          <p14:tracePt t="4255" x="3841750" y="3619500"/>
          <p14:tracePt t="4264" x="3867150" y="3619500"/>
          <p14:tracePt t="4280" x="3911600" y="3619500"/>
          <p14:tracePt t="4287" x="3924300" y="3619500"/>
          <p14:tracePt t="4297" x="3930650" y="3619500"/>
          <p14:tracePt t="4319" x="3943350" y="3619500"/>
          <p14:tracePt t="4511" x="3930650" y="3619500"/>
          <p14:tracePt t="4639" x="3930650" y="3632200"/>
          <p14:tracePt t="4735" x="3930650" y="3644900"/>
          <p14:tracePt t="4870" x="3943350" y="3644900"/>
          <p14:tracePt t="5014" x="3956050" y="3644900"/>
          <p14:tracePt t="5022" x="3968750" y="3644900"/>
          <p14:tracePt t="5031" x="3975100" y="3644900"/>
          <p14:tracePt t="5038" x="4013200" y="3644900"/>
          <p14:tracePt t="5064" x="4133850" y="3644900"/>
          <p14:tracePt t="5070" x="4191000" y="3644900"/>
          <p14:tracePt t="5080" x="4267200" y="3644900"/>
          <p14:tracePt t="5097" x="4406900" y="3594100"/>
          <p14:tracePt t="5102" x="4483100" y="3562350"/>
          <p14:tracePt t="5114" x="4540250" y="3543300"/>
          <p14:tracePt t="5130" x="4616450" y="3498850"/>
          <p14:tracePt t="5134" x="4648200" y="3486150"/>
          <p14:tracePt t="5147" x="4686300" y="3473450"/>
          <p14:tracePt t="5164" x="4705350" y="3454400"/>
          <p14:tracePt t="5166" x="4718050" y="3454400"/>
          <p14:tracePt t="5494" x="4730750" y="3454400"/>
          <p14:tracePt t="5502" x="4762500" y="3460750"/>
          <p14:tracePt t="5510" x="4787900" y="3486150"/>
          <p14:tracePt t="5518" x="4832350" y="3505200"/>
          <p14:tracePt t="5530" x="4864100" y="3549650"/>
          <p14:tracePt t="5534" x="4895850" y="3587750"/>
          <p14:tracePt t="5547" x="4927600" y="3632200"/>
          <p14:tracePt t="5563" x="4978400" y="3689350"/>
          <p14:tracePt t="5566" x="5010150" y="3765550"/>
          <p14:tracePt t="5580" x="5029200" y="3797300"/>
          <p14:tracePt t="5597" x="5067300" y="3886200"/>
          <p14:tracePt t="5599" x="5073650" y="3943350"/>
          <p14:tracePt t="5615" x="5073650" y="4032250"/>
          <p14:tracePt t="5631" x="5073650" y="4121150"/>
          <p14:tracePt t="5637" x="5073650" y="4165600"/>
          <p14:tracePt t="5647" x="5073650" y="4191000"/>
          <p14:tracePt t="5664" x="5054600" y="4267200"/>
          <p14:tracePt t="5670" x="5029200" y="4292600"/>
          <p14:tracePt t="5680" x="4984750" y="4324350"/>
          <p14:tracePt t="5697" x="4927600" y="4337050"/>
          <p14:tracePt t="5702" x="4883150" y="4349750"/>
          <p14:tracePt t="5714" x="4819650" y="4349750"/>
          <p14:tracePt t="5717" x="4762500" y="4349750"/>
          <p14:tracePt t="5730" x="4686300" y="4349750"/>
          <p14:tracePt t="5747" x="4502150" y="4279900"/>
          <p14:tracePt t="5750" x="4425950" y="4248150"/>
          <p14:tracePt t="5764" x="4311650" y="4203700"/>
          <p14:tracePt t="5766" x="4235450" y="4165600"/>
          <p14:tracePt t="5781" x="4146550" y="4133850"/>
          <p14:tracePt t="5797" x="4070350" y="4102100"/>
          <p14:tracePt t="5798" x="3987800" y="4070350"/>
          <p14:tracePt t="5798" x="3968750" y="4057650"/>
          <p14:tracePt t="5805" x="3911600" y="4044950"/>
          <p14:tracePt t="5814" x="3867150" y="4025900"/>
          <p14:tracePt t="5830" x="3797300" y="4000500"/>
          <p14:tracePt t="5837" x="3778250" y="4000500"/>
          <p14:tracePt t="5847" x="3765550" y="4000500"/>
          <p14:tracePt t="5863" x="3752850" y="3987800"/>
          <p14:tracePt t="5925" x="3752850" y="4000500"/>
          <p14:tracePt t="5933" x="3765550" y="4000500"/>
          <p14:tracePt t="5957" x="3778250" y="4013200"/>
          <p14:tracePt t="5965" x="3784600" y="4013200"/>
          <p14:tracePt t="5974" x="3797300" y="4013200"/>
          <p14:tracePt t="5981" x="3810000" y="4025900"/>
          <p14:tracePt t="5989" x="3835400" y="4025900"/>
          <p14:tracePt t="5997" x="3854450" y="4032250"/>
          <p14:tracePt t="6014" x="3886200" y="4044950"/>
          <p14:tracePt t="6021" x="3898900" y="4044950"/>
          <p14:tracePt t="6030" x="3911600" y="4044950"/>
          <p14:tracePt t="6037" x="3924300" y="4057650"/>
          <p14:tracePt t="6064" x="3930650" y="4057650"/>
          <p14:tracePt t="6069" x="3930650" y="4070350"/>
          <p14:tracePt t="6080" x="3924300" y="4070350"/>
          <p14:tracePt t="6097" x="3841750" y="4070350"/>
          <p14:tracePt t="6101" x="3810000" y="4070350"/>
          <p14:tracePt t="6113" x="3752850" y="4070350"/>
          <p14:tracePt t="6117" x="3733800" y="4070350"/>
          <p14:tracePt t="6130" x="3689350" y="4076700"/>
          <p14:tracePt t="6133" x="3651250" y="4076700"/>
          <p14:tracePt t="6147" x="3619500" y="4076700"/>
          <p14:tracePt t="6163" x="3594100" y="4089400"/>
          <p14:tracePt t="6166" x="3587750" y="4089400"/>
          <p14:tracePt t="6189" x="3587750" y="4102100"/>
          <p14:tracePt t="6221" x="3594100" y="4102100"/>
          <p14:tracePt t="6230" x="3606800" y="4102100"/>
          <p14:tracePt t="6237" x="3619500" y="4102100"/>
          <p14:tracePt t="6247" x="3632200" y="4102100"/>
          <p14:tracePt t="6253" x="3651250" y="4102100"/>
          <p14:tracePt t="6264" x="3689350" y="4102100"/>
          <p14:tracePt t="6269" x="3708400" y="4102100"/>
          <p14:tracePt t="6280" x="3752850" y="4102100"/>
          <p14:tracePt t="6285" x="3784600" y="4089400"/>
          <p14:tracePt t="6297" x="3822700" y="4076700"/>
          <p14:tracePt t="6314" x="3956050" y="4000500"/>
          <p14:tracePt t="6317" x="4044950" y="3924300"/>
          <p14:tracePt t="6330" x="4222750" y="3752850"/>
          <p14:tracePt t="6347" x="4629150" y="3295650"/>
          <p14:tracePt t="6349" x="4876800" y="2971800"/>
          <p14:tracePt t="6364" x="5156200" y="2609850"/>
          <p14:tracePt t="6380" x="5276850" y="2451100"/>
          <p14:tracePt t="6380" x="5511800" y="2139950"/>
          <p14:tracePt t="6381" x="5740400" y="1835150"/>
          <p14:tracePt t="6389" x="5949950" y="1549400"/>
          <p14:tracePt t="6399" x="6127750" y="1276350"/>
          <p14:tracePt t="6414" x="6502400" y="660400"/>
          <p14:tracePt t="6421" x="6642100" y="406400"/>
          <p14:tracePt t="6430" x="6699250" y="292100"/>
          <p14:tracePt t="6447" x="6832600" y="444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7"/>
          <p:cNvSpPr txBox="1"/>
          <p:nvPr/>
        </p:nvSpPr>
        <p:spPr>
          <a:xfrm>
            <a:off x="588762" y="748152"/>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Research Question</a:t>
            </a:r>
            <a:endParaRPr sz="2350" b="1">
              <a:solidFill>
                <a:schemeClr val="accent4"/>
              </a:solidFill>
              <a:latin typeface="Times New Roman"/>
              <a:ea typeface="Times New Roman"/>
              <a:cs typeface="Times New Roman"/>
              <a:sym typeface="Times New Roman"/>
            </a:endParaRPr>
          </a:p>
        </p:txBody>
      </p:sp>
      <p:sp>
        <p:nvSpPr>
          <p:cNvPr id="296" name="Google Shape;296;p37"/>
          <p:cNvSpPr txBox="1"/>
          <p:nvPr/>
        </p:nvSpPr>
        <p:spPr>
          <a:xfrm>
            <a:off x="588762" y="116792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Dataset Introduction</a:t>
            </a:r>
            <a:endParaRPr sz="2350" b="1">
              <a:solidFill>
                <a:schemeClr val="accent4"/>
              </a:solidFill>
              <a:latin typeface="Times New Roman"/>
              <a:ea typeface="Times New Roman"/>
              <a:cs typeface="Times New Roman"/>
              <a:sym typeface="Times New Roman"/>
            </a:endParaRPr>
          </a:p>
        </p:txBody>
      </p:sp>
      <p:sp>
        <p:nvSpPr>
          <p:cNvPr id="297" name="Google Shape;297;p37"/>
          <p:cNvSpPr txBox="1"/>
          <p:nvPr/>
        </p:nvSpPr>
        <p:spPr>
          <a:xfrm>
            <a:off x="588762" y="1584269"/>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Machine Learning (ML) Technique</a:t>
            </a:r>
            <a:endParaRPr sz="2350" b="1">
              <a:solidFill>
                <a:schemeClr val="accent4"/>
              </a:solidFill>
              <a:latin typeface="Times New Roman"/>
              <a:ea typeface="Times New Roman"/>
              <a:cs typeface="Times New Roman"/>
              <a:sym typeface="Times New Roman"/>
            </a:endParaRPr>
          </a:p>
        </p:txBody>
      </p:sp>
      <p:sp>
        <p:nvSpPr>
          <p:cNvPr id="298" name="Google Shape;298;p37"/>
          <p:cNvSpPr txBox="1"/>
          <p:nvPr/>
        </p:nvSpPr>
        <p:spPr>
          <a:xfrm>
            <a:off x="588762" y="2002320"/>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ML Models Employed</a:t>
            </a:r>
            <a:endParaRPr sz="2350" b="1">
              <a:solidFill>
                <a:schemeClr val="dk1"/>
              </a:solidFill>
              <a:latin typeface="Times New Roman"/>
              <a:ea typeface="Times New Roman"/>
              <a:cs typeface="Times New Roman"/>
              <a:sym typeface="Times New Roman"/>
            </a:endParaRPr>
          </a:p>
        </p:txBody>
      </p:sp>
      <p:sp>
        <p:nvSpPr>
          <p:cNvPr id="299" name="Google Shape;299;p37"/>
          <p:cNvSpPr txBox="1"/>
          <p:nvPr/>
        </p:nvSpPr>
        <p:spPr>
          <a:xfrm>
            <a:off x="588762" y="242383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 Analysis and Results</a:t>
            </a:r>
            <a:endParaRPr sz="2350" b="1">
              <a:solidFill>
                <a:schemeClr val="accent4"/>
              </a:solidFill>
              <a:latin typeface="Times New Roman"/>
              <a:ea typeface="Times New Roman"/>
              <a:cs typeface="Times New Roman"/>
              <a:sym typeface="Times New Roman"/>
            </a:endParaRPr>
          </a:p>
        </p:txBody>
      </p:sp>
      <p:sp>
        <p:nvSpPr>
          <p:cNvPr id="300" name="Google Shape;300;p37"/>
          <p:cNvSpPr txBox="1"/>
          <p:nvPr/>
        </p:nvSpPr>
        <p:spPr>
          <a:xfrm>
            <a:off x="196954" y="820139"/>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1.</a:t>
            </a:r>
            <a:endParaRPr sz="1450" b="1">
              <a:solidFill>
                <a:schemeClr val="dk1"/>
              </a:solidFill>
              <a:latin typeface="Times New Roman"/>
              <a:ea typeface="Times New Roman"/>
              <a:cs typeface="Times New Roman"/>
              <a:sym typeface="Times New Roman"/>
            </a:endParaRPr>
          </a:p>
        </p:txBody>
      </p:sp>
      <p:sp>
        <p:nvSpPr>
          <p:cNvPr id="301" name="Google Shape;301;p37"/>
          <p:cNvSpPr txBox="1"/>
          <p:nvPr/>
        </p:nvSpPr>
        <p:spPr>
          <a:xfrm>
            <a:off x="196954" y="1274198"/>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2.</a:t>
            </a:r>
            <a:endParaRPr sz="1450" b="1">
              <a:solidFill>
                <a:schemeClr val="dk1"/>
              </a:solidFill>
              <a:latin typeface="Times New Roman"/>
              <a:ea typeface="Times New Roman"/>
              <a:cs typeface="Times New Roman"/>
              <a:sym typeface="Times New Roman"/>
            </a:endParaRPr>
          </a:p>
        </p:txBody>
      </p:sp>
      <p:sp>
        <p:nvSpPr>
          <p:cNvPr id="302" name="Google Shape;302;p37"/>
          <p:cNvSpPr txBox="1"/>
          <p:nvPr/>
        </p:nvSpPr>
        <p:spPr>
          <a:xfrm>
            <a:off x="196954" y="1657994"/>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3.</a:t>
            </a:r>
            <a:endParaRPr sz="1450" b="1">
              <a:solidFill>
                <a:schemeClr val="dk1"/>
              </a:solidFill>
              <a:latin typeface="Times New Roman"/>
              <a:ea typeface="Times New Roman"/>
              <a:cs typeface="Times New Roman"/>
              <a:sym typeface="Times New Roman"/>
            </a:endParaRPr>
          </a:p>
        </p:txBody>
      </p:sp>
      <p:sp>
        <p:nvSpPr>
          <p:cNvPr id="303" name="Google Shape;303;p37"/>
          <p:cNvSpPr txBox="1"/>
          <p:nvPr/>
        </p:nvSpPr>
        <p:spPr>
          <a:xfrm>
            <a:off x="196954" y="2103270"/>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4.</a:t>
            </a:r>
            <a:endParaRPr sz="1450" b="1">
              <a:solidFill>
                <a:schemeClr val="dk1"/>
              </a:solidFill>
              <a:latin typeface="Times New Roman"/>
              <a:ea typeface="Times New Roman"/>
              <a:cs typeface="Times New Roman"/>
              <a:sym typeface="Times New Roman"/>
            </a:endParaRPr>
          </a:p>
        </p:txBody>
      </p:sp>
      <p:sp>
        <p:nvSpPr>
          <p:cNvPr id="304" name="Google Shape;304;p37"/>
          <p:cNvSpPr txBox="1"/>
          <p:nvPr/>
        </p:nvSpPr>
        <p:spPr>
          <a:xfrm>
            <a:off x="196954" y="25485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5.</a:t>
            </a:r>
            <a:endParaRPr sz="1450" b="1">
              <a:solidFill>
                <a:schemeClr val="dk1"/>
              </a:solidFill>
              <a:latin typeface="Times New Roman"/>
              <a:ea typeface="Times New Roman"/>
              <a:cs typeface="Times New Roman"/>
              <a:sym typeface="Times New Roman"/>
            </a:endParaRPr>
          </a:p>
        </p:txBody>
      </p:sp>
      <p:sp>
        <p:nvSpPr>
          <p:cNvPr id="305" name="Google Shape;305;p37"/>
          <p:cNvSpPr txBox="1"/>
          <p:nvPr/>
        </p:nvSpPr>
        <p:spPr>
          <a:xfrm>
            <a:off x="196954" y="29507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6.</a:t>
            </a:r>
            <a:endParaRPr sz="1450" b="1">
              <a:solidFill>
                <a:schemeClr val="dk1"/>
              </a:solidFill>
              <a:latin typeface="Times New Roman"/>
              <a:ea typeface="Times New Roman"/>
              <a:cs typeface="Times New Roman"/>
              <a:sym typeface="Times New Roman"/>
            </a:endParaRPr>
          </a:p>
        </p:txBody>
      </p:sp>
      <p:sp>
        <p:nvSpPr>
          <p:cNvPr id="306" name="Google Shape;306;p37"/>
          <p:cNvSpPr txBox="1"/>
          <p:nvPr/>
        </p:nvSpPr>
        <p:spPr>
          <a:xfrm>
            <a:off x="588762" y="284354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Concluding Remarks</a:t>
            </a:r>
            <a:endParaRPr sz="2350" b="1">
              <a:solidFill>
                <a:schemeClr val="accent4"/>
              </a:solidFill>
              <a:latin typeface="Times New Roman"/>
              <a:ea typeface="Times New Roman"/>
              <a:cs typeface="Times New Roman"/>
              <a:sym typeface="Times New Roman"/>
            </a:endParaRPr>
          </a:p>
        </p:txBody>
      </p:sp>
      <p:sp>
        <p:nvSpPr>
          <p:cNvPr id="307" name="Google Shape;307;p37"/>
          <p:cNvSpPr txBox="1"/>
          <p:nvPr/>
        </p:nvSpPr>
        <p:spPr>
          <a:xfrm>
            <a:off x="588762" y="326338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Limitations of Data and Methods</a:t>
            </a:r>
            <a:endParaRPr sz="2350" b="1">
              <a:solidFill>
                <a:schemeClr val="accent4"/>
              </a:solidFill>
              <a:latin typeface="Times New Roman"/>
              <a:ea typeface="Times New Roman"/>
              <a:cs typeface="Times New Roman"/>
              <a:sym typeface="Times New Roman"/>
            </a:endParaRPr>
          </a:p>
        </p:txBody>
      </p:sp>
      <p:sp>
        <p:nvSpPr>
          <p:cNvPr id="308" name="Google Shape;308;p37"/>
          <p:cNvSpPr txBox="1"/>
          <p:nvPr/>
        </p:nvSpPr>
        <p:spPr>
          <a:xfrm>
            <a:off x="196954" y="3333656"/>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7.</a:t>
            </a:r>
            <a:endParaRPr sz="1450" b="1">
              <a:solidFill>
                <a:schemeClr val="dk1"/>
              </a:solidFill>
              <a:latin typeface="Times New Roman"/>
              <a:ea typeface="Times New Roman"/>
              <a:cs typeface="Times New Roman"/>
              <a:sym typeface="Times New Roman"/>
            </a:endParaRPr>
          </a:p>
        </p:txBody>
      </p:sp>
      <p:pic>
        <p:nvPicPr>
          <p:cNvPr id="11" name="Audio 10">
            <a:extLst>
              <a:ext uri="{FF2B5EF4-FFF2-40B4-BE49-F238E27FC236}">
                <a16:creationId xmlns:a16="http://schemas.microsoft.com/office/drawing/2014/main" id="{37D4E685-29EB-1977-5C02-71BD804E5C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25"/>
    </mc:Choice>
    <mc:Fallback>
      <p:transition spd="slow" advTm="2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p:nvPr/>
        </p:nvSpPr>
        <p:spPr>
          <a:xfrm>
            <a:off x="446075" y="783075"/>
            <a:ext cx="84270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Decision trees are tree models that classify instances by sorting them beginning from the root node based on feature values.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Node = a feature in an instance to be classified,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Branch = a value that the node can assume.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(Kotsiantis et al. 2007)</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Why use Decision Trees?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Dataset has categorical and numerical data</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DTs work with numerical and categorical data directly, </a:t>
            </a:r>
            <a:endParaRPr>
              <a:solidFill>
                <a:schemeClr val="dk1"/>
              </a:solidFill>
              <a:latin typeface="Times New Roman"/>
              <a:ea typeface="Times New Roman"/>
              <a:cs typeface="Times New Roman"/>
              <a:sym typeface="Times New Roman"/>
            </a:endParaRPr>
          </a:p>
          <a:p>
            <a:pPr marL="1371600" lvl="2"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linear classifiers or neural networks cannot </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Data is transformed using label encoder but only for consistency across oversampling techniques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Don’t need to scale data </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(Günlük et al. 2021)</a:t>
            </a:r>
            <a:endParaRPr>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DT’s are strong at handling nonlinear relationships (Alshammari et al. 2024)</a:t>
            </a:r>
            <a:endParaRPr>
              <a:solidFill>
                <a:schemeClr val="dk1"/>
              </a:solidFill>
              <a:latin typeface="Times New Roman"/>
              <a:ea typeface="Times New Roman"/>
              <a:cs typeface="Times New Roman"/>
              <a:sym typeface="Times New Roman"/>
            </a:endParaRPr>
          </a:p>
        </p:txBody>
      </p:sp>
      <p:sp>
        <p:nvSpPr>
          <p:cNvPr id="314" name="Google Shape;314;p38"/>
          <p:cNvSpPr txBox="1"/>
          <p:nvPr/>
        </p:nvSpPr>
        <p:spPr>
          <a:xfrm>
            <a:off x="380875" y="241000"/>
            <a:ext cx="36231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DecisionTreeClassification</a:t>
            </a:r>
            <a:endParaRPr sz="2350" b="1">
              <a:solidFill>
                <a:schemeClr val="dk1"/>
              </a:solidFill>
              <a:latin typeface="Times New Roman"/>
              <a:ea typeface="Times New Roman"/>
              <a:cs typeface="Times New Roman"/>
              <a:sym typeface="Times New Roman"/>
            </a:endParaRPr>
          </a:p>
        </p:txBody>
      </p:sp>
      <p:pic>
        <p:nvPicPr>
          <p:cNvPr id="26" name="Audio 25">
            <a:extLst>
              <a:ext uri="{FF2B5EF4-FFF2-40B4-BE49-F238E27FC236}">
                <a16:creationId xmlns:a16="http://schemas.microsoft.com/office/drawing/2014/main" id="{2C4FA0CF-54E2-B516-2969-4691871682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527"/>
    </mc:Choice>
    <mc:Fallback>
      <p:transition spd="slow" advTm="19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p:nvPr/>
        </p:nvSpPr>
        <p:spPr>
          <a:xfrm>
            <a:off x="2760450" y="227825"/>
            <a:ext cx="36231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DecisionTreeClassification</a:t>
            </a:r>
            <a:endParaRPr sz="2350" b="1">
              <a:solidFill>
                <a:schemeClr val="dk1"/>
              </a:solidFill>
              <a:latin typeface="Times New Roman"/>
              <a:ea typeface="Times New Roman"/>
              <a:cs typeface="Times New Roman"/>
              <a:sym typeface="Times New Roman"/>
            </a:endParaRPr>
          </a:p>
        </p:txBody>
      </p:sp>
      <p:pic>
        <p:nvPicPr>
          <p:cNvPr id="320" name="Google Shape;320;p39"/>
          <p:cNvPicPr preferRelativeResize="0"/>
          <p:nvPr/>
        </p:nvPicPr>
        <p:blipFill>
          <a:blip r:embed="rId5">
            <a:alphaModFix/>
          </a:blip>
          <a:stretch>
            <a:fillRect/>
          </a:stretch>
        </p:blipFill>
        <p:spPr>
          <a:xfrm>
            <a:off x="229513" y="1620548"/>
            <a:ext cx="3979628" cy="2013150"/>
          </a:xfrm>
          <a:prstGeom prst="rect">
            <a:avLst/>
          </a:prstGeom>
          <a:noFill/>
          <a:ln>
            <a:noFill/>
          </a:ln>
        </p:spPr>
      </p:pic>
      <p:pic>
        <p:nvPicPr>
          <p:cNvPr id="321" name="Google Shape;321;p39"/>
          <p:cNvPicPr preferRelativeResize="0"/>
          <p:nvPr/>
        </p:nvPicPr>
        <p:blipFill>
          <a:blip r:embed="rId6">
            <a:alphaModFix/>
          </a:blip>
          <a:stretch>
            <a:fillRect/>
          </a:stretch>
        </p:blipFill>
        <p:spPr>
          <a:xfrm>
            <a:off x="4934863" y="1619577"/>
            <a:ext cx="3979628" cy="2015085"/>
          </a:xfrm>
          <a:prstGeom prst="rect">
            <a:avLst/>
          </a:prstGeom>
          <a:noFill/>
          <a:ln>
            <a:noFill/>
          </a:ln>
        </p:spPr>
      </p:pic>
      <p:cxnSp>
        <p:nvCxnSpPr>
          <p:cNvPr id="322" name="Google Shape;322;p39"/>
          <p:cNvCxnSpPr>
            <a:stCxn id="320" idx="3"/>
            <a:endCxn id="321" idx="1"/>
          </p:cNvCxnSpPr>
          <p:nvPr/>
        </p:nvCxnSpPr>
        <p:spPr>
          <a:xfrm>
            <a:off x="4209140" y="2627123"/>
            <a:ext cx="725700" cy="0"/>
          </a:xfrm>
          <a:prstGeom prst="straightConnector1">
            <a:avLst/>
          </a:prstGeom>
          <a:noFill/>
          <a:ln w="38100" cap="flat" cmpd="sng">
            <a:solidFill>
              <a:srgbClr val="FFFFFF"/>
            </a:solidFill>
            <a:prstDash val="solid"/>
            <a:round/>
            <a:headEnd type="none" w="med" len="med"/>
            <a:tailEnd type="triangle" w="med" len="med"/>
          </a:ln>
        </p:spPr>
      </p:cxnSp>
      <p:sp>
        <p:nvSpPr>
          <p:cNvPr id="323" name="Google Shape;323;p39"/>
          <p:cNvSpPr txBox="1"/>
          <p:nvPr/>
        </p:nvSpPr>
        <p:spPr>
          <a:xfrm>
            <a:off x="3638388" y="1184063"/>
            <a:ext cx="1867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Times New Roman"/>
                <a:ea typeface="Times New Roman"/>
                <a:cs typeface="Times New Roman"/>
                <a:sym typeface="Times New Roman"/>
              </a:rPr>
              <a:t>Pruning of SMOTE run:</a:t>
            </a:r>
            <a:endParaRPr sz="1200" b="1">
              <a:solidFill>
                <a:schemeClr val="dk1"/>
              </a:solidFill>
              <a:latin typeface="Times New Roman"/>
              <a:ea typeface="Times New Roman"/>
              <a:cs typeface="Times New Roman"/>
              <a:sym typeface="Times New Roman"/>
            </a:endParaRPr>
          </a:p>
        </p:txBody>
      </p:sp>
      <p:pic>
        <p:nvPicPr>
          <p:cNvPr id="26" name="Audio 25">
            <a:extLst>
              <a:ext uri="{FF2B5EF4-FFF2-40B4-BE49-F238E27FC236}">
                <a16:creationId xmlns:a16="http://schemas.microsoft.com/office/drawing/2014/main" id="{74FF693A-6B34-98B1-51A1-E2B569C21D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34"/>
    </mc:Choice>
    <mc:Fallback>
      <p:transition spd="slow" advTm="3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p:nvPr/>
        </p:nvSpPr>
        <p:spPr>
          <a:xfrm>
            <a:off x="588762" y="748152"/>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Research Question</a:t>
            </a:r>
            <a:endParaRPr sz="2350" b="1">
              <a:solidFill>
                <a:schemeClr val="dk1"/>
              </a:solidFill>
              <a:latin typeface="Times New Roman"/>
              <a:ea typeface="Times New Roman"/>
              <a:cs typeface="Times New Roman"/>
              <a:sym typeface="Times New Roman"/>
            </a:endParaRPr>
          </a:p>
        </p:txBody>
      </p:sp>
      <p:sp>
        <p:nvSpPr>
          <p:cNvPr id="139" name="Google Shape;139;p21"/>
          <p:cNvSpPr txBox="1"/>
          <p:nvPr/>
        </p:nvSpPr>
        <p:spPr>
          <a:xfrm>
            <a:off x="588762" y="116792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Dataset Introduction</a:t>
            </a:r>
            <a:endParaRPr sz="2350" b="1">
              <a:solidFill>
                <a:schemeClr val="accent4"/>
              </a:solidFill>
              <a:latin typeface="Times New Roman"/>
              <a:ea typeface="Times New Roman"/>
              <a:cs typeface="Times New Roman"/>
              <a:sym typeface="Times New Roman"/>
            </a:endParaRPr>
          </a:p>
        </p:txBody>
      </p:sp>
      <p:sp>
        <p:nvSpPr>
          <p:cNvPr id="140" name="Google Shape;140;p21"/>
          <p:cNvSpPr txBox="1"/>
          <p:nvPr/>
        </p:nvSpPr>
        <p:spPr>
          <a:xfrm>
            <a:off x="588762" y="1584269"/>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Machine Learning (ML) Technique</a:t>
            </a:r>
            <a:endParaRPr sz="2350" b="1">
              <a:solidFill>
                <a:schemeClr val="accent4"/>
              </a:solidFill>
              <a:latin typeface="Times New Roman"/>
              <a:ea typeface="Times New Roman"/>
              <a:cs typeface="Times New Roman"/>
              <a:sym typeface="Times New Roman"/>
            </a:endParaRPr>
          </a:p>
        </p:txBody>
      </p:sp>
      <p:sp>
        <p:nvSpPr>
          <p:cNvPr id="141" name="Google Shape;141;p21"/>
          <p:cNvSpPr txBox="1"/>
          <p:nvPr/>
        </p:nvSpPr>
        <p:spPr>
          <a:xfrm>
            <a:off x="588762" y="2002320"/>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ML Models Employed</a:t>
            </a:r>
            <a:endParaRPr sz="2350" b="1">
              <a:solidFill>
                <a:schemeClr val="accent4"/>
              </a:solidFill>
              <a:latin typeface="Times New Roman"/>
              <a:ea typeface="Times New Roman"/>
              <a:cs typeface="Times New Roman"/>
              <a:sym typeface="Times New Roman"/>
            </a:endParaRPr>
          </a:p>
        </p:txBody>
      </p:sp>
      <p:sp>
        <p:nvSpPr>
          <p:cNvPr id="142" name="Google Shape;142;p21"/>
          <p:cNvSpPr txBox="1"/>
          <p:nvPr/>
        </p:nvSpPr>
        <p:spPr>
          <a:xfrm>
            <a:off x="588762" y="242383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 Analysis and Results</a:t>
            </a:r>
            <a:endParaRPr sz="2350" b="1">
              <a:solidFill>
                <a:schemeClr val="accent4"/>
              </a:solidFill>
              <a:latin typeface="Times New Roman"/>
              <a:ea typeface="Times New Roman"/>
              <a:cs typeface="Times New Roman"/>
              <a:sym typeface="Times New Roman"/>
            </a:endParaRPr>
          </a:p>
        </p:txBody>
      </p:sp>
      <p:sp>
        <p:nvSpPr>
          <p:cNvPr id="143" name="Google Shape;143;p21"/>
          <p:cNvSpPr txBox="1"/>
          <p:nvPr/>
        </p:nvSpPr>
        <p:spPr>
          <a:xfrm>
            <a:off x="196954" y="820139"/>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1.</a:t>
            </a:r>
            <a:endParaRPr sz="1450" b="1">
              <a:solidFill>
                <a:schemeClr val="dk1"/>
              </a:solidFill>
              <a:latin typeface="Times New Roman"/>
              <a:ea typeface="Times New Roman"/>
              <a:cs typeface="Times New Roman"/>
              <a:sym typeface="Times New Roman"/>
            </a:endParaRPr>
          </a:p>
        </p:txBody>
      </p:sp>
      <p:sp>
        <p:nvSpPr>
          <p:cNvPr id="144" name="Google Shape;144;p21"/>
          <p:cNvSpPr txBox="1"/>
          <p:nvPr/>
        </p:nvSpPr>
        <p:spPr>
          <a:xfrm>
            <a:off x="196954" y="1274198"/>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2.</a:t>
            </a:r>
            <a:endParaRPr sz="1450" b="1">
              <a:solidFill>
                <a:schemeClr val="dk1"/>
              </a:solidFill>
              <a:latin typeface="Times New Roman"/>
              <a:ea typeface="Times New Roman"/>
              <a:cs typeface="Times New Roman"/>
              <a:sym typeface="Times New Roman"/>
            </a:endParaRPr>
          </a:p>
        </p:txBody>
      </p:sp>
      <p:sp>
        <p:nvSpPr>
          <p:cNvPr id="145" name="Google Shape;145;p21"/>
          <p:cNvSpPr txBox="1"/>
          <p:nvPr/>
        </p:nvSpPr>
        <p:spPr>
          <a:xfrm>
            <a:off x="196954" y="1657994"/>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3.</a:t>
            </a:r>
            <a:endParaRPr sz="1450" b="1">
              <a:solidFill>
                <a:schemeClr val="dk1"/>
              </a:solidFill>
              <a:latin typeface="Times New Roman"/>
              <a:ea typeface="Times New Roman"/>
              <a:cs typeface="Times New Roman"/>
              <a:sym typeface="Times New Roman"/>
            </a:endParaRPr>
          </a:p>
        </p:txBody>
      </p:sp>
      <p:sp>
        <p:nvSpPr>
          <p:cNvPr id="146" name="Google Shape;146;p21"/>
          <p:cNvSpPr txBox="1"/>
          <p:nvPr/>
        </p:nvSpPr>
        <p:spPr>
          <a:xfrm>
            <a:off x="196954" y="2103270"/>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4.</a:t>
            </a:r>
            <a:endParaRPr sz="1450" b="1">
              <a:solidFill>
                <a:schemeClr val="dk1"/>
              </a:solidFill>
              <a:latin typeface="Times New Roman"/>
              <a:ea typeface="Times New Roman"/>
              <a:cs typeface="Times New Roman"/>
              <a:sym typeface="Times New Roman"/>
            </a:endParaRPr>
          </a:p>
        </p:txBody>
      </p:sp>
      <p:sp>
        <p:nvSpPr>
          <p:cNvPr id="147" name="Google Shape;147;p21"/>
          <p:cNvSpPr txBox="1"/>
          <p:nvPr/>
        </p:nvSpPr>
        <p:spPr>
          <a:xfrm>
            <a:off x="196954" y="25485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5.</a:t>
            </a:r>
            <a:endParaRPr sz="1450" b="1">
              <a:solidFill>
                <a:schemeClr val="dk1"/>
              </a:solidFill>
              <a:latin typeface="Times New Roman"/>
              <a:ea typeface="Times New Roman"/>
              <a:cs typeface="Times New Roman"/>
              <a:sym typeface="Times New Roman"/>
            </a:endParaRPr>
          </a:p>
        </p:txBody>
      </p:sp>
      <p:sp>
        <p:nvSpPr>
          <p:cNvPr id="148" name="Google Shape;148;p21"/>
          <p:cNvSpPr txBox="1"/>
          <p:nvPr/>
        </p:nvSpPr>
        <p:spPr>
          <a:xfrm>
            <a:off x="196954" y="29507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6.</a:t>
            </a:r>
            <a:endParaRPr sz="1450" b="1">
              <a:solidFill>
                <a:schemeClr val="dk1"/>
              </a:solidFill>
              <a:latin typeface="Times New Roman"/>
              <a:ea typeface="Times New Roman"/>
              <a:cs typeface="Times New Roman"/>
              <a:sym typeface="Times New Roman"/>
            </a:endParaRPr>
          </a:p>
        </p:txBody>
      </p:sp>
      <p:sp>
        <p:nvSpPr>
          <p:cNvPr id="149" name="Google Shape;149;p21"/>
          <p:cNvSpPr txBox="1"/>
          <p:nvPr/>
        </p:nvSpPr>
        <p:spPr>
          <a:xfrm>
            <a:off x="588762" y="284354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Concluding Remarks</a:t>
            </a:r>
            <a:endParaRPr sz="2350" b="1">
              <a:solidFill>
                <a:schemeClr val="accent4"/>
              </a:solidFill>
              <a:latin typeface="Times New Roman"/>
              <a:ea typeface="Times New Roman"/>
              <a:cs typeface="Times New Roman"/>
              <a:sym typeface="Times New Roman"/>
            </a:endParaRPr>
          </a:p>
        </p:txBody>
      </p:sp>
      <p:sp>
        <p:nvSpPr>
          <p:cNvPr id="150" name="Google Shape;150;p21"/>
          <p:cNvSpPr txBox="1"/>
          <p:nvPr/>
        </p:nvSpPr>
        <p:spPr>
          <a:xfrm>
            <a:off x="588762" y="326338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Limitations of Data and Methods</a:t>
            </a:r>
            <a:endParaRPr sz="2350" b="1">
              <a:solidFill>
                <a:schemeClr val="accent4"/>
              </a:solidFill>
              <a:latin typeface="Times New Roman"/>
              <a:ea typeface="Times New Roman"/>
              <a:cs typeface="Times New Roman"/>
              <a:sym typeface="Times New Roman"/>
            </a:endParaRPr>
          </a:p>
        </p:txBody>
      </p:sp>
      <p:sp>
        <p:nvSpPr>
          <p:cNvPr id="151" name="Google Shape;151;p21"/>
          <p:cNvSpPr txBox="1"/>
          <p:nvPr/>
        </p:nvSpPr>
        <p:spPr>
          <a:xfrm>
            <a:off x="196954" y="3333656"/>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7.</a:t>
            </a:r>
            <a:endParaRPr sz="1450" b="1">
              <a:solidFill>
                <a:schemeClr val="dk1"/>
              </a:solidFill>
              <a:latin typeface="Times New Roman"/>
              <a:ea typeface="Times New Roman"/>
              <a:cs typeface="Times New Roman"/>
              <a:sym typeface="Times New Roman"/>
            </a:endParaRPr>
          </a:p>
        </p:txBody>
      </p:sp>
      <p:pic>
        <p:nvPicPr>
          <p:cNvPr id="43" name="Audio 42">
            <a:extLst>
              <a:ext uri="{FF2B5EF4-FFF2-40B4-BE49-F238E27FC236}">
                <a16:creationId xmlns:a16="http://schemas.microsoft.com/office/drawing/2014/main" id="{40239F39-78CF-F6C2-660B-17FE84E9AB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5"/>
    </mc:Choice>
    <mc:Fallback>
      <p:transition spd="slow" advTm="1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0"/>
          <p:cNvSpPr txBox="1"/>
          <p:nvPr/>
        </p:nvSpPr>
        <p:spPr>
          <a:xfrm>
            <a:off x="588762" y="748152"/>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Research Question</a:t>
            </a:r>
            <a:endParaRPr sz="2350" b="1">
              <a:solidFill>
                <a:schemeClr val="accent4"/>
              </a:solidFill>
              <a:latin typeface="Times New Roman"/>
              <a:ea typeface="Times New Roman"/>
              <a:cs typeface="Times New Roman"/>
              <a:sym typeface="Times New Roman"/>
            </a:endParaRPr>
          </a:p>
        </p:txBody>
      </p:sp>
      <p:sp>
        <p:nvSpPr>
          <p:cNvPr id="329" name="Google Shape;329;p40"/>
          <p:cNvSpPr txBox="1"/>
          <p:nvPr/>
        </p:nvSpPr>
        <p:spPr>
          <a:xfrm>
            <a:off x="588762" y="116792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Dataset Introduction</a:t>
            </a:r>
            <a:endParaRPr sz="2350" b="1">
              <a:solidFill>
                <a:schemeClr val="accent4"/>
              </a:solidFill>
              <a:latin typeface="Times New Roman"/>
              <a:ea typeface="Times New Roman"/>
              <a:cs typeface="Times New Roman"/>
              <a:sym typeface="Times New Roman"/>
            </a:endParaRPr>
          </a:p>
        </p:txBody>
      </p:sp>
      <p:sp>
        <p:nvSpPr>
          <p:cNvPr id="330" name="Google Shape;330;p40"/>
          <p:cNvSpPr txBox="1"/>
          <p:nvPr/>
        </p:nvSpPr>
        <p:spPr>
          <a:xfrm>
            <a:off x="588762" y="1584269"/>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Machine Learning (ML) Technique</a:t>
            </a:r>
            <a:endParaRPr sz="2350" b="1">
              <a:solidFill>
                <a:schemeClr val="accent4"/>
              </a:solidFill>
              <a:latin typeface="Times New Roman"/>
              <a:ea typeface="Times New Roman"/>
              <a:cs typeface="Times New Roman"/>
              <a:sym typeface="Times New Roman"/>
            </a:endParaRPr>
          </a:p>
        </p:txBody>
      </p:sp>
      <p:sp>
        <p:nvSpPr>
          <p:cNvPr id="331" name="Google Shape;331;p40"/>
          <p:cNvSpPr txBox="1"/>
          <p:nvPr/>
        </p:nvSpPr>
        <p:spPr>
          <a:xfrm>
            <a:off x="588762" y="2002320"/>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ML Models Employed</a:t>
            </a:r>
            <a:endParaRPr sz="2350" b="1">
              <a:solidFill>
                <a:schemeClr val="accent4"/>
              </a:solidFill>
              <a:latin typeface="Times New Roman"/>
              <a:ea typeface="Times New Roman"/>
              <a:cs typeface="Times New Roman"/>
              <a:sym typeface="Times New Roman"/>
            </a:endParaRPr>
          </a:p>
        </p:txBody>
      </p:sp>
      <p:sp>
        <p:nvSpPr>
          <p:cNvPr id="332" name="Google Shape;332;p40"/>
          <p:cNvSpPr txBox="1"/>
          <p:nvPr/>
        </p:nvSpPr>
        <p:spPr>
          <a:xfrm>
            <a:off x="588762" y="242383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Data Analysis and Results</a:t>
            </a:r>
            <a:endParaRPr sz="2350" b="1">
              <a:solidFill>
                <a:schemeClr val="dk1"/>
              </a:solidFill>
              <a:latin typeface="Times New Roman"/>
              <a:ea typeface="Times New Roman"/>
              <a:cs typeface="Times New Roman"/>
              <a:sym typeface="Times New Roman"/>
            </a:endParaRPr>
          </a:p>
        </p:txBody>
      </p:sp>
      <p:sp>
        <p:nvSpPr>
          <p:cNvPr id="333" name="Google Shape;333;p40"/>
          <p:cNvSpPr txBox="1"/>
          <p:nvPr/>
        </p:nvSpPr>
        <p:spPr>
          <a:xfrm>
            <a:off x="196954" y="820139"/>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1.</a:t>
            </a:r>
            <a:endParaRPr sz="1450" b="1">
              <a:solidFill>
                <a:schemeClr val="dk1"/>
              </a:solidFill>
              <a:latin typeface="Times New Roman"/>
              <a:ea typeface="Times New Roman"/>
              <a:cs typeface="Times New Roman"/>
              <a:sym typeface="Times New Roman"/>
            </a:endParaRPr>
          </a:p>
        </p:txBody>
      </p:sp>
      <p:sp>
        <p:nvSpPr>
          <p:cNvPr id="334" name="Google Shape;334;p40"/>
          <p:cNvSpPr txBox="1"/>
          <p:nvPr/>
        </p:nvSpPr>
        <p:spPr>
          <a:xfrm>
            <a:off x="196954" y="1274198"/>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2.</a:t>
            </a:r>
            <a:endParaRPr sz="1450" b="1">
              <a:solidFill>
                <a:schemeClr val="dk1"/>
              </a:solidFill>
              <a:latin typeface="Times New Roman"/>
              <a:ea typeface="Times New Roman"/>
              <a:cs typeface="Times New Roman"/>
              <a:sym typeface="Times New Roman"/>
            </a:endParaRPr>
          </a:p>
        </p:txBody>
      </p:sp>
      <p:sp>
        <p:nvSpPr>
          <p:cNvPr id="335" name="Google Shape;335;p40"/>
          <p:cNvSpPr txBox="1"/>
          <p:nvPr/>
        </p:nvSpPr>
        <p:spPr>
          <a:xfrm>
            <a:off x="196954" y="1657994"/>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3.</a:t>
            </a:r>
            <a:endParaRPr sz="1450" b="1">
              <a:solidFill>
                <a:schemeClr val="dk1"/>
              </a:solidFill>
              <a:latin typeface="Times New Roman"/>
              <a:ea typeface="Times New Roman"/>
              <a:cs typeface="Times New Roman"/>
              <a:sym typeface="Times New Roman"/>
            </a:endParaRPr>
          </a:p>
        </p:txBody>
      </p:sp>
      <p:sp>
        <p:nvSpPr>
          <p:cNvPr id="336" name="Google Shape;336;p40"/>
          <p:cNvSpPr txBox="1"/>
          <p:nvPr/>
        </p:nvSpPr>
        <p:spPr>
          <a:xfrm>
            <a:off x="196954" y="2103270"/>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4.</a:t>
            </a:r>
            <a:endParaRPr sz="1450" b="1">
              <a:solidFill>
                <a:schemeClr val="dk1"/>
              </a:solidFill>
              <a:latin typeface="Times New Roman"/>
              <a:ea typeface="Times New Roman"/>
              <a:cs typeface="Times New Roman"/>
              <a:sym typeface="Times New Roman"/>
            </a:endParaRPr>
          </a:p>
        </p:txBody>
      </p:sp>
      <p:sp>
        <p:nvSpPr>
          <p:cNvPr id="337" name="Google Shape;337;p40"/>
          <p:cNvSpPr txBox="1"/>
          <p:nvPr/>
        </p:nvSpPr>
        <p:spPr>
          <a:xfrm>
            <a:off x="196954" y="25485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5.</a:t>
            </a:r>
            <a:endParaRPr sz="1450" b="1">
              <a:solidFill>
                <a:schemeClr val="dk1"/>
              </a:solidFill>
              <a:latin typeface="Times New Roman"/>
              <a:ea typeface="Times New Roman"/>
              <a:cs typeface="Times New Roman"/>
              <a:sym typeface="Times New Roman"/>
            </a:endParaRPr>
          </a:p>
        </p:txBody>
      </p:sp>
      <p:sp>
        <p:nvSpPr>
          <p:cNvPr id="338" name="Google Shape;338;p40"/>
          <p:cNvSpPr txBox="1"/>
          <p:nvPr/>
        </p:nvSpPr>
        <p:spPr>
          <a:xfrm>
            <a:off x="196954" y="29507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6.</a:t>
            </a:r>
            <a:endParaRPr sz="1450" b="1">
              <a:solidFill>
                <a:schemeClr val="dk1"/>
              </a:solidFill>
              <a:latin typeface="Times New Roman"/>
              <a:ea typeface="Times New Roman"/>
              <a:cs typeface="Times New Roman"/>
              <a:sym typeface="Times New Roman"/>
            </a:endParaRPr>
          </a:p>
        </p:txBody>
      </p:sp>
      <p:sp>
        <p:nvSpPr>
          <p:cNvPr id="339" name="Google Shape;339;p40"/>
          <p:cNvSpPr txBox="1"/>
          <p:nvPr/>
        </p:nvSpPr>
        <p:spPr>
          <a:xfrm>
            <a:off x="588762" y="284354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Concluding Remarks</a:t>
            </a:r>
            <a:endParaRPr sz="2350" b="1">
              <a:solidFill>
                <a:schemeClr val="accent4"/>
              </a:solidFill>
              <a:latin typeface="Times New Roman"/>
              <a:ea typeface="Times New Roman"/>
              <a:cs typeface="Times New Roman"/>
              <a:sym typeface="Times New Roman"/>
            </a:endParaRPr>
          </a:p>
        </p:txBody>
      </p:sp>
      <p:sp>
        <p:nvSpPr>
          <p:cNvPr id="340" name="Google Shape;340;p40"/>
          <p:cNvSpPr txBox="1"/>
          <p:nvPr/>
        </p:nvSpPr>
        <p:spPr>
          <a:xfrm>
            <a:off x="588762" y="326338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Limitations of Data and Methods</a:t>
            </a:r>
            <a:endParaRPr sz="2350" b="1">
              <a:solidFill>
                <a:schemeClr val="accent4"/>
              </a:solidFill>
              <a:latin typeface="Times New Roman"/>
              <a:ea typeface="Times New Roman"/>
              <a:cs typeface="Times New Roman"/>
              <a:sym typeface="Times New Roman"/>
            </a:endParaRPr>
          </a:p>
        </p:txBody>
      </p:sp>
      <p:sp>
        <p:nvSpPr>
          <p:cNvPr id="341" name="Google Shape;341;p40"/>
          <p:cNvSpPr txBox="1"/>
          <p:nvPr/>
        </p:nvSpPr>
        <p:spPr>
          <a:xfrm>
            <a:off x="196954" y="3333656"/>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7.</a:t>
            </a:r>
            <a:endParaRPr sz="1450" b="1">
              <a:solidFill>
                <a:schemeClr val="dk1"/>
              </a:solidFill>
              <a:latin typeface="Times New Roman"/>
              <a:ea typeface="Times New Roman"/>
              <a:cs typeface="Times New Roman"/>
              <a:sym typeface="Times New Roman"/>
            </a:endParaRPr>
          </a:p>
        </p:txBody>
      </p:sp>
      <p:pic>
        <p:nvPicPr>
          <p:cNvPr id="39" name="Audio 38">
            <a:extLst>
              <a:ext uri="{FF2B5EF4-FFF2-40B4-BE49-F238E27FC236}">
                <a16:creationId xmlns:a16="http://schemas.microsoft.com/office/drawing/2014/main" id="{F4BD89F0-3A84-1574-8738-593E81AF3F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23"/>
    </mc:Choice>
    <mc:Fallback>
      <p:transition spd="slow" advTm="2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1"/>
          <p:cNvPicPr preferRelativeResize="0"/>
          <p:nvPr/>
        </p:nvPicPr>
        <p:blipFill>
          <a:blip r:embed="rId5">
            <a:alphaModFix/>
          </a:blip>
          <a:stretch>
            <a:fillRect/>
          </a:stretch>
        </p:blipFill>
        <p:spPr>
          <a:xfrm>
            <a:off x="982475" y="1252825"/>
            <a:ext cx="7802175" cy="631950"/>
          </a:xfrm>
          <a:prstGeom prst="rect">
            <a:avLst/>
          </a:prstGeom>
          <a:noFill/>
          <a:ln w="19050" cap="flat" cmpd="sng">
            <a:solidFill>
              <a:schemeClr val="dk1"/>
            </a:solidFill>
            <a:prstDash val="solid"/>
            <a:round/>
            <a:headEnd type="none" w="sm" len="sm"/>
            <a:tailEnd type="none" w="sm" len="sm"/>
          </a:ln>
        </p:spPr>
      </p:pic>
      <p:sp>
        <p:nvSpPr>
          <p:cNvPr id="347" name="Google Shape;347;p41"/>
          <p:cNvSpPr txBox="1"/>
          <p:nvPr/>
        </p:nvSpPr>
        <p:spPr>
          <a:xfrm>
            <a:off x="2969550" y="390700"/>
            <a:ext cx="32049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Precursor Information</a:t>
            </a:r>
            <a:endParaRPr sz="2350" b="1">
              <a:solidFill>
                <a:schemeClr val="dk1"/>
              </a:solidFill>
              <a:latin typeface="Times New Roman"/>
              <a:ea typeface="Times New Roman"/>
              <a:cs typeface="Times New Roman"/>
              <a:sym typeface="Times New Roman"/>
            </a:endParaRPr>
          </a:p>
        </p:txBody>
      </p:sp>
      <p:pic>
        <p:nvPicPr>
          <p:cNvPr id="348" name="Google Shape;348;p41"/>
          <p:cNvPicPr preferRelativeResize="0"/>
          <p:nvPr/>
        </p:nvPicPr>
        <p:blipFill>
          <a:blip r:embed="rId6">
            <a:alphaModFix/>
          </a:blip>
          <a:stretch>
            <a:fillRect/>
          </a:stretch>
        </p:blipFill>
        <p:spPr>
          <a:xfrm>
            <a:off x="982475" y="2037325"/>
            <a:ext cx="4175925" cy="1348600"/>
          </a:xfrm>
          <a:prstGeom prst="rect">
            <a:avLst/>
          </a:prstGeom>
          <a:noFill/>
          <a:ln w="19050" cap="flat" cmpd="sng">
            <a:solidFill>
              <a:schemeClr val="dk1"/>
            </a:solidFill>
            <a:prstDash val="solid"/>
            <a:round/>
            <a:headEnd type="none" w="sm" len="sm"/>
            <a:tailEnd type="none" w="sm" len="sm"/>
          </a:ln>
        </p:spPr>
      </p:pic>
      <p:sp>
        <p:nvSpPr>
          <p:cNvPr id="349" name="Google Shape;349;p41"/>
          <p:cNvSpPr txBox="1"/>
          <p:nvPr/>
        </p:nvSpPr>
        <p:spPr>
          <a:xfrm>
            <a:off x="982475" y="3631900"/>
            <a:ext cx="6815700" cy="754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50">
                <a:solidFill>
                  <a:schemeClr val="dk1"/>
                </a:solidFill>
                <a:latin typeface="Times New Roman"/>
                <a:ea typeface="Times New Roman"/>
                <a:cs typeface="Times New Roman"/>
                <a:sym typeface="Times New Roman"/>
              </a:rPr>
              <a:t>Categorical Features: Geography and Gender</a:t>
            </a:r>
            <a:endParaRPr sz="1850">
              <a:solidFill>
                <a:schemeClr val="dk1"/>
              </a:solidFill>
              <a:latin typeface="Times New Roman"/>
              <a:ea typeface="Times New Roman"/>
              <a:cs typeface="Times New Roman"/>
              <a:sym typeface="Times New Roman"/>
            </a:endParaRPr>
          </a:p>
          <a:p>
            <a:pPr marL="457200" lvl="0" indent="-346075" algn="l" rtl="0">
              <a:spcBef>
                <a:spcPts val="0"/>
              </a:spcBef>
              <a:spcAft>
                <a:spcPts val="0"/>
              </a:spcAft>
              <a:buClr>
                <a:schemeClr val="dk1"/>
              </a:buClr>
              <a:buSzPts val="1850"/>
              <a:buFont typeface="Times New Roman"/>
              <a:buChar char="-"/>
            </a:pPr>
            <a:r>
              <a:rPr lang="en" sz="1850">
                <a:solidFill>
                  <a:schemeClr val="dk1"/>
                </a:solidFill>
                <a:latin typeface="Times New Roman"/>
                <a:ea typeface="Times New Roman"/>
                <a:cs typeface="Times New Roman"/>
                <a:sym typeface="Times New Roman"/>
              </a:rPr>
              <a:t>Transformed using LabelEncoder</a:t>
            </a:r>
            <a:endParaRPr sz="1850">
              <a:solidFill>
                <a:schemeClr val="dk1"/>
              </a:solidFill>
              <a:latin typeface="Times New Roman"/>
              <a:ea typeface="Times New Roman"/>
              <a:cs typeface="Times New Roman"/>
              <a:sym typeface="Times New Roman"/>
            </a:endParaRPr>
          </a:p>
        </p:txBody>
      </p:sp>
      <p:pic>
        <p:nvPicPr>
          <p:cNvPr id="44" name="Audio 43">
            <a:extLst>
              <a:ext uri="{FF2B5EF4-FFF2-40B4-BE49-F238E27FC236}">
                <a16:creationId xmlns:a16="http://schemas.microsoft.com/office/drawing/2014/main" id="{706EDBE7-9108-F1D8-8449-8D01AB88E8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96"/>
    </mc:Choice>
    <mc:Fallback>
      <p:transition spd="slow" advTm="8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p:nvPr/>
        </p:nvSpPr>
        <p:spPr>
          <a:xfrm>
            <a:off x="1361550" y="3734050"/>
            <a:ext cx="64209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Similar Results between Dropped and Undropped</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Marginal difference in accuracy </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Recall slightly higher against minority class in no dropped features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Precision slightly higher against minority class in dropped features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Models will gradually overfit less as more optimisation tuning is incorporated</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Poor performance for both on the minority class</a:t>
            </a:r>
            <a:endParaRPr>
              <a:solidFill>
                <a:schemeClr val="dk1"/>
              </a:solidFill>
              <a:latin typeface="Times New Roman"/>
              <a:ea typeface="Times New Roman"/>
              <a:cs typeface="Times New Roman"/>
              <a:sym typeface="Times New Roman"/>
            </a:endParaRPr>
          </a:p>
        </p:txBody>
      </p:sp>
      <p:sp>
        <p:nvSpPr>
          <p:cNvPr id="355" name="Google Shape;355;p42"/>
          <p:cNvSpPr txBox="1"/>
          <p:nvPr/>
        </p:nvSpPr>
        <p:spPr>
          <a:xfrm>
            <a:off x="4008300" y="0"/>
            <a:ext cx="11274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Results</a:t>
            </a:r>
            <a:endParaRPr sz="2350" b="1">
              <a:solidFill>
                <a:schemeClr val="dk1"/>
              </a:solidFill>
              <a:latin typeface="Times New Roman"/>
              <a:ea typeface="Times New Roman"/>
              <a:cs typeface="Times New Roman"/>
              <a:sym typeface="Times New Roman"/>
            </a:endParaRPr>
          </a:p>
        </p:txBody>
      </p:sp>
      <p:pic>
        <p:nvPicPr>
          <p:cNvPr id="22" name="Picture 21" descr="A table with numbers and a number of text&#10;&#10;Description automatically generated with medium confidence">
            <a:extLst>
              <a:ext uri="{FF2B5EF4-FFF2-40B4-BE49-F238E27FC236}">
                <a16:creationId xmlns:a16="http://schemas.microsoft.com/office/drawing/2014/main" id="{2D3941A3-144F-9D4A-E2E7-2950244BA94E}"/>
              </a:ext>
            </a:extLst>
          </p:cNvPr>
          <p:cNvPicPr>
            <a:picLocks noChangeAspect="1"/>
          </p:cNvPicPr>
          <p:nvPr/>
        </p:nvPicPr>
        <p:blipFill>
          <a:blip r:embed="rId5"/>
          <a:stretch>
            <a:fillRect/>
          </a:stretch>
        </p:blipFill>
        <p:spPr>
          <a:xfrm>
            <a:off x="958620" y="496036"/>
            <a:ext cx="7226760" cy="3101548"/>
          </a:xfrm>
          <a:prstGeom prst="rect">
            <a:avLst/>
          </a:prstGeom>
        </p:spPr>
      </p:pic>
      <p:pic>
        <p:nvPicPr>
          <p:cNvPr id="29" name="Audio 28">
            <a:extLst>
              <a:ext uri="{FF2B5EF4-FFF2-40B4-BE49-F238E27FC236}">
                <a16:creationId xmlns:a16="http://schemas.microsoft.com/office/drawing/2014/main" id="{B36F4607-71CE-5560-D1CB-EE430E67DE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84"/>
    </mc:Choice>
    <mc:Fallback>
      <p:transition spd="slow" advTm="40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3A86A75C-4F4B-4683-9AE1-C65F6400EC91}">
      <p14:laserTraceLst xmlns:p14="http://schemas.microsoft.com/office/powerpoint/2010/main">
        <p14:tracePtLst>
          <p14:tracePt t="802" x="3371850" y="4908550"/>
          <p14:tracePt t="809" x="3594100" y="4705350"/>
          <p14:tracePt t="818" x="3867150" y="4470400"/>
          <p14:tracePt t="825" x="4102100" y="4235450"/>
          <p14:tracePt t="840" x="4470400" y="3924300"/>
          <p14:tracePt t="844" x="4660900" y="3765550"/>
          <p14:tracePt t="857" x="4794250" y="3651250"/>
          <p14:tracePt t="873" x="4927600" y="3543300"/>
          <p14:tracePt t="876" x="5022850" y="3486150"/>
          <p14:tracePt t="889" x="5054600" y="3454400"/>
          <p14:tracePt t="906" x="5130800" y="3397250"/>
          <p14:tracePt t="908" x="5156200" y="3371850"/>
          <p14:tracePt t="916" x="5187950" y="3359150"/>
          <p14:tracePt t="924" x="5213350" y="3352800"/>
          <p14:tracePt t="944" x="5245100" y="3340100"/>
          <p14:tracePt t="949" x="5264150" y="3327400"/>
          <p14:tracePt t="956" x="5276850" y="3314700"/>
          <p14:tracePt t="973" x="5302250" y="3314700"/>
          <p14:tracePt t="979" x="5308600" y="3314700"/>
          <p14:tracePt t="989" x="5321300" y="3314700"/>
          <p14:tracePt t="1011" x="5334000" y="3314700"/>
          <p14:tracePt t="1043" x="5346700" y="3314700"/>
          <p14:tracePt t="1051" x="5359400" y="3314700"/>
          <p14:tracePt t="1059" x="5365750" y="3327400"/>
          <p14:tracePt t="1067" x="5365750" y="3340100"/>
          <p14:tracePt t="1075" x="5378450" y="3352800"/>
          <p14:tracePt t="1091" x="5391150" y="3359150"/>
          <p14:tracePt t="1105" x="5403850" y="3371850"/>
          <p14:tracePt t="1122" x="5435600" y="3403600"/>
          <p14:tracePt t="1123" x="5454650" y="3416300"/>
          <p14:tracePt t="1131" x="5480050" y="3441700"/>
          <p14:tracePt t="1139" x="5524500" y="3460750"/>
          <p14:tracePt t="1155" x="5626100" y="3505200"/>
          <p14:tracePt t="1163" x="5683250" y="3543300"/>
          <p14:tracePt t="1172" x="5740400" y="3587750"/>
          <p14:tracePt t="1179" x="5816600" y="3619500"/>
          <p14:tracePt t="1189" x="5937250" y="3695700"/>
          <p14:tracePt t="1206" x="6184900" y="3797300"/>
          <p14:tracePt t="1211" x="6318250" y="3841750"/>
          <p14:tracePt t="1224" x="6489700" y="3879850"/>
          <p14:tracePt t="1239" x="6889750" y="3956050"/>
          <p14:tracePt t="1243" x="7124700" y="3975100"/>
          <p14:tracePt t="1256" x="7213600" y="3987800"/>
          <p14:tracePt t="1272" x="7575550" y="4013200"/>
          <p14:tracePt t="1275" x="7734300" y="4032250"/>
          <p14:tracePt t="1289" x="7867650" y="4044950"/>
          <p14:tracePt t="1305" x="8001000" y="4057650"/>
          <p14:tracePt t="1307" x="8058150" y="4070350"/>
          <p14:tracePt t="1322" x="8102600" y="4070350"/>
          <p14:tracePt t="1338" x="8121650" y="4076700"/>
          <p14:tracePt t="1339" x="8159750" y="4076700"/>
          <p14:tracePt t="1674" x="8159750" y="4070350"/>
          <p14:tracePt t="1682" x="8178800" y="4044950"/>
          <p14:tracePt t="1690" x="8204200" y="4013200"/>
          <p14:tracePt t="1698" x="8223250" y="3987800"/>
          <p14:tracePt t="1706" x="8261350" y="3956050"/>
          <p14:tracePt t="1714" x="8293100" y="3924300"/>
          <p14:tracePt t="1722" x="8312150" y="3898900"/>
          <p14:tracePt t="1739" x="8369300" y="3854450"/>
          <p14:tracePt t="1746" x="8394700" y="3835400"/>
          <p14:tracePt t="1755" x="8413750" y="3822700"/>
          <p14:tracePt t="1762" x="8426450" y="3797300"/>
          <p14:tracePt t="1772" x="8439150" y="3784600"/>
          <p14:tracePt t="1778" x="8451850" y="3778250"/>
          <p14:tracePt t="1789" x="8458200" y="3765550"/>
          <p14:tracePt t="1794" x="8458200" y="3752850"/>
          <p14:tracePt t="1805" x="8470900" y="3740150"/>
          <p14:tracePt t="1810" x="8483600" y="3733800"/>
          <p14:tracePt t="1822" x="8483600" y="3721100"/>
          <p14:tracePt t="1826" x="8496300" y="3708400"/>
          <p14:tracePt t="1839" x="8502650" y="3695700"/>
          <p14:tracePt t="1842" x="8502650" y="3689350"/>
          <p14:tracePt t="1855" x="8515350" y="3676650"/>
          <p14:tracePt t="1866" x="8515350" y="3663950"/>
          <p14:tracePt t="1874" x="8528050" y="3663950"/>
          <p14:tracePt t="1890" x="8528050" y="3651250"/>
          <p14:tracePt t="1914" x="8540750" y="3644900"/>
          <p14:tracePt t="1930" x="8540750" y="3632200"/>
          <p14:tracePt t="1939" x="8540750" y="3619500"/>
          <p14:tracePt t="1946" x="8547100" y="3619500"/>
          <p14:tracePt t="1955" x="8547100" y="3594100"/>
          <p14:tracePt t="1970" x="8559800" y="3594100"/>
          <p14:tracePt t="1977" x="8559800" y="3587750"/>
          <p14:tracePt t="1994" x="8559800" y="3575050"/>
          <p14:tracePt t="2033" x="8559800" y="3562350"/>
          <p14:tracePt t="2042" x="8572500" y="3562350"/>
          <p14:tracePt t="2057" x="8572500" y="3549650"/>
          <p14:tracePt t="2073" x="8572500" y="3543300"/>
          <p14:tracePt t="2105" x="8572500" y="3530600"/>
          <p14:tracePt t="2122" x="8585200" y="3517900"/>
          <p14:tracePt t="2145" x="8585200" y="3505200"/>
          <p14:tracePt t="2169" x="8597900" y="3498850"/>
          <p14:tracePt t="2185" x="8597900" y="3486150"/>
          <p14:tracePt t="2321" x="8597900" y="3473450"/>
          <p14:tracePt t="2673" x="8597900" y="3486150"/>
          <p14:tracePt t="3224" x="8597900" y="3498850"/>
          <p14:tracePt t="3520" x="8585200" y="3498850"/>
          <p14:tracePt t="3544" x="8585200" y="3505200"/>
          <p14:tracePt t="3704" x="8572500" y="3505200"/>
          <p14:tracePt t="3759" x="8572500" y="3517900"/>
          <p14:tracePt t="3999" x="8559800" y="3517900"/>
          <p14:tracePt t="4039" x="8547100" y="3517900"/>
          <p14:tracePt t="4439" x="8540750" y="3517900"/>
          <p14:tracePt t="4662" x="8540750" y="3530600"/>
          <p14:tracePt t="4750" x="8540750" y="3543300"/>
          <p14:tracePt t="5221" x="8540750" y="3549650"/>
          <p14:tracePt t="5277" x="8540750" y="3562350"/>
          <p14:tracePt t="5301" x="8540750" y="3575050"/>
          <p14:tracePt t="5317" x="8540750" y="3594100"/>
          <p14:tracePt t="5333" x="8540750" y="3606800"/>
          <p14:tracePt t="5341" x="8540750" y="3619500"/>
          <p14:tracePt t="5349" x="8540750" y="3632200"/>
          <p14:tracePt t="5365" x="8528050" y="3644900"/>
          <p14:tracePt t="5381" x="8528050" y="3651250"/>
          <p14:tracePt t="5413" x="8528050" y="3663950"/>
          <p14:tracePt t="5422" x="8515350" y="3663950"/>
          <p14:tracePt t="5445" x="8502650" y="3676650"/>
          <p14:tracePt t="5461" x="8496300" y="3676650"/>
          <p14:tracePt t="5493" x="8483600" y="3689350"/>
          <p14:tracePt t="5525" x="8470900" y="3689350"/>
          <p14:tracePt t="5541" x="8458200" y="3689350"/>
          <p14:tracePt t="5565" x="8451850" y="3689350"/>
          <p14:tracePt t="5573" x="8451850" y="3695700"/>
          <p14:tracePt t="5589" x="8439150" y="3695700"/>
          <p14:tracePt t="5605" x="8426450" y="3695700"/>
          <p14:tracePt t="5653" x="8413750" y="3695700"/>
          <p14:tracePt t="5717" x="8407400" y="3695700"/>
          <p14:tracePt t="5733" x="8407400" y="3689350"/>
          <p14:tracePt t="5757" x="8394700" y="3676650"/>
          <p14:tracePt t="5765" x="8394700" y="3663950"/>
          <p14:tracePt t="5773" x="8382000" y="3644900"/>
          <p14:tracePt t="5781" x="8382000" y="3619500"/>
          <p14:tracePt t="5789" x="8369300" y="3587750"/>
          <p14:tracePt t="5797" x="8356600" y="3549650"/>
          <p14:tracePt t="5805" x="8350250" y="3498850"/>
          <p14:tracePt t="5822" x="8312150" y="3352800"/>
          <p14:tracePt t="5829" x="8293100" y="3251200"/>
          <p14:tracePt t="5839" x="8267700" y="3149600"/>
          <p14:tracePt t="5855" x="8223250" y="2813050"/>
          <p14:tracePt t="5861" x="8223250" y="2679700"/>
          <p14:tracePt t="5872" x="8223250" y="2508250"/>
          <p14:tracePt t="5889" x="8223250" y="2286000"/>
          <p14:tracePt t="5893" x="8223250" y="2127250"/>
          <p14:tracePt t="5905" x="8223250" y="1993900"/>
          <p14:tracePt t="5922" x="8235950" y="1847850"/>
          <p14:tracePt t="5925" x="8248650" y="1758950"/>
          <p14:tracePt t="5940" x="8267700" y="1701800"/>
          <p14:tracePt t="5955" x="8280400" y="1657350"/>
          <p14:tracePt t="5956" x="8280400" y="1625600"/>
          <p14:tracePt t="5957" x="8293100" y="1593850"/>
          <p14:tracePt t="5965" x="8305800" y="1568450"/>
          <p14:tracePt t="5973" x="8305800" y="1555750"/>
          <p14:tracePt t="5989" x="8312150" y="1549400"/>
          <p14:tracePt t="5997" x="8312150" y="1524000"/>
          <p14:tracePt t="6022" x="8324850" y="1511300"/>
          <p14:tracePt t="6028" x="8337550" y="1498600"/>
          <p14:tracePt t="6055" x="8350250" y="1492250"/>
          <p14:tracePt t="6076" x="8350250" y="1479550"/>
          <p14:tracePt t="6084" x="8356600" y="1479550"/>
          <p14:tracePt t="6092" x="8356600" y="1466850"/>
          <p14:tracePt t="6100" x="8369300" y="1454150"/>
          <p14:tracePt t="6109" x="8382000" y="1447800"/>
          <p14:tracePt t="6116" x="8382000" y="1435100"/>
          <p14:tracePt t="6125" x="8394700" y="1422400"/>
          <p14:tracePt t="6139" x="8407400" y="1403350"/>
          <p14:tracePt t="6140" x="8413750" y="1377950"/>
          <p14:tracePt t="6156" x="8426450" y="1358900"/>
          <p14:tracePt t="6172" x="8426450" y="1333500"/>
          <p14:tracePt t="6172" x="8439150" y="1301750"/>
          <p14:tracePt t="6173" x="8451850" y="1289050"/>
          <p14:tracePt t="6180" x="8451850" y="1257300"/>
          <p14:tracePt t="6189" x="8458200" y="1244600"/>
          <p14:tracePt t="6206" x="8458200" y="1187450"/>
          <p14:tracePt t="6212" x="8458200" y="1174750"/>
          <p14:tracePt t="6222" x="8458200" y="1168400"/>
          <p14:tracePt t="6239" x="8458200" y="1143000"/>
          <p14:tracePt t="6252" x="8458200" y="1130300"/>
          <p14:tracePt t="6348" x="8458200" y="1143000"/>
          <p14:tracePt t="6356" x="8451850" y="1155700"/>
          <p14:tracePt t="6364" x="8451850" y="1168400"/>
          <p14:tracePt t="6373" x="8451850" y="1187450"/>
          <p14:tracePt t="6380" x="8439150" y="1200150"/>
          <p14:tracePt t="6389" x="8439150" y="1231900"/>
          <p14:tracePt t="6405" x="8426450" y="1301750"/>
          <p14:tracePt t="6412" x="8426450" y="1346200"/>
          <p14:tracePt t="6422" x="8426450" y="1365250"/>
          <p14:tracePt t="6438" x="8426450" y="1466850"/>
          <p14:tracePt t="6444" x="8426450" y="1511300"/>
          <p14:tracePt t="6455" x="8426450" y="1568450"/>
          <p14:tracePt t="6472" x="8426450" y="1670050"/>
          <p14:tracePt t="6476" x="8426450" y="1727200"/>
          <p14:tracePt t="6488" x="8426450" y="1803400"/>
          <p14:tracePt t="6505" x="8426450" y="1930400"/>
          <p14:tracePt t="6508" x="8426450" y="1981200"/>
          <p14:tracePt t="6522" x="8426450" y="2038350"/>
          <p14:tracePt t="6539" x="8426450" y="2165350"/>
          <p14:tracePt t="6540" x="8426450" y="2209800"/>
          <p14:tracePt t="6556" x="8426450" y="2260600"/>
          <p14:tracePt t="6556" x="8426450" y="2311400"/>
          <p14:tracePt t="6573" x="8426450" y="2419350"/>
          <p14:tracePt t="6580" x="8426450" y="2463800"/>
          <p14:tracePt t="6589" x="8426450" y="2520950"/>
          <p14:tracePt t="6606" x="8426450" y="2622550"/>
          <p14:tracePt t="6612" x="8426450" y="2692400"/>
          <p14:tracePt t="6622" x="8426450" y="2755900"/>
          <p14:tracePt t="6639" x="8426450" y="2870200"/>
          <p14:tracePt t="6644" x="8426450" y="2901950"/>
          <p14:tracePt t="6656" x="8426450" y="2959100"/>
          <p14:tracePt t="6672" x="8426450" y="3048000"/>
          <p14:tracePt t="6676" x="8426450" y="3079750"/>
          <p14:tracePt t="6689" x="8426450" y="3117850"/>
          <p14:tracePt t="6706" x="8426450" y="3181350"/>
          <p14:tracePt t="6709" x="8426450" y="3206750"/>
          <p14:tracePt t="6723" x="8413750" y="3225800"/>
          <p14:tracePt t="6739" x="8413750" y="3251200"/>
          <p14:tracePt t="6740" x="8407400" y="3270250"/>
          <p14:tracePt t="6740" x="8407400" y="3295650"/>
          <p14:tracePt t="6748" x="8394700" y="3308350"/>
          <p14:tracePt t="6756" x="8394700" y="3314700"/>
          <p14:tracePt t="6773" x="8382000" y="3340100"/>
          <p14:tracePt t="6789" x="8369300" y="3352800"/>
          <p14:tracePt t="6803" x="8356600" y="3359150"/>
          <p14:tracePt t="6851" x="8356600" y="3371850"/>
          <p14:tracePt t="6875" x="8350250" y="3371850"/>
          <p14:tracePt t="7067" x="8337550" y="3371850"/>
          <p14:tracePt t="7075" x="8337550" y="3384550"/>
          <p14:tracePt t="7091" x="8337550" y="3403600"/>
          <p14:tracePt t="7099" x="8337550" y="3416300"/>
          <p14:tracePt t="7107" x="8337550" y="3429000"/>
          <p14:tracePt t="7115" x="8337550" y="3441700"/>
          <p14:tracePt t="7123" x="8337550" y="3454400"/>
          <p14:tracePt t="7138" x="8324850" y="3460750"/>
          <p14:tracePt t="7140" x="8324850" y="3473450"/>
          <p14:tracePt t="7155" x="8324850" y="3498850"/>
          <p14:tracePt t="7163" x="8312150" y="3505200"/>
          <p14:tracePt t="7172" x="8312150" y="3517900"/>
          <p14:tracePt t="7179" x="8312150" y="3530600"/>
          <p14:tracePt t="7205" x="8312150" y="3543300"/>
          <p14:tracePt t="7211" x="8312150" y="3549650"/>
          <p14:tracePt t="7243" x="8305800" y="3562350"/>
          <p14:tracePt t="7259" x="8305800" y="3575050"/>
          <p14:tracePt t="7275" x="8305800" y="3587750"/>
          <p14:tracePt t="7283" x="8293100" y="3594100"/>
          <p14:tracePt t="7291" x="8293100" y="3606800"/>
          <p14:tracePt t="7307" x="8280400" y="3619500"/>
          <p14:tracePt t="7315" x="8267700" y="3632200"/>
          <p14:tracePt t="7331" x="8248650" y="3644900"/>
          <p14:tracePt t="7339" x="8235950" y="3644900"/>
          <p14:tracePt t="7347" x="8216900" y="3663950"/>
          <p14:tracePt t="7355" x="8204200" y="3663950"/>
          <p14:tracePt t="7363" x="8159750" y="3689350"/>
          <p14:tracePt t="7372" x="8134350" y="3695700"/>
          <p14:tracePt t="7379" x="8102600" y="3721100"/>
          <p14:tracePt t="7389" x="8058150" y="3733800"/>
          <p14:tracePt t="7406" x="7988300" y="3778250"/>
          <p14:tracePt t="7411" x="7943850" y="3784600"/>
          <p14:tracePt t="7422" x="7931150" y="3784600"/>
          <p14:tracePt t="7439" x="7842250" y="3822700"/>
          <p14:tracePt t="7443" x="7810500" y="3822700"/>
          <p14:tracePt t="7455" x="7778750" y="3835400"/>
          <p14:tracePt t="7459" x="7766050" y="3841750"/>
          <p14:tracePt t="7472" x="7740650" y="3841750"/>
          <p14:tracePt t="7475" x="7734300" y="3854450"/>
          <p14:tracePt t="7770" x="7689850" y="3854450"/>
          <p14:tracePt t="7778" x="7632700" y="3854450"/>
          <p14:tracePt t="7786" x="7518400" y="3854450"/>
          <p14:tracePt t="7794" x="7416800" y="3854450"/>
          <p14:tracePt t="7806" x="7283450" y="3854450"/>
          <p14:tracePt t="7810" x="7124700" y="3854450"/>
          <p14:tracePt t="7822" x="6959600" y="3841750"/>
          <p14:tracePt t="7839" x="6737350" y="3822700"/>
          <p14:tracePt t="7842" x="6623050" y="3810000"/>
          <p14:tracePt t="7855" x="6502400" y="3784600"/>
          <p14:tracePt t="7858" x="6400800" y="3778250"/>
          <p14:tracePt t="7872" x="6318250" y="3778250"/>
          <p14:tracePt t="7874" x="6216650" y="3765550"/>
          <p14:tracePt t="7889" x="6121400" y="3752850"/>
          <p14:tracePt t="7890" x="6019800" y="3752850"/>
          <p14:tracePt t="7905" x="5930900" y="3740150"/>
          <p14:tracePt t="7907" x="5835650" y="3740150"/>
          <p14:tracePt t="7922" x="5657850" y="3740150"/>
          <p14:tracePt t="7930" x="5626100" y="3740150"/>
          <p14:tracePt t="7940" x="5568950" y="3740150"/>
          <p14:tracePt t="7946" x="5524500" y="3740150"/>
          <p14:tracePt t="7955" x="5492750" y="3733800"/>
          <p14:tracePt t="7962" x="5454650" y="3733800"/>
          <p14:tracePt t="7972" x="5435600" y="3733800"/>
          <p14:tracePt t="7978" x="5410200" y="3721100"/>
          <p14:tracePt t="8218" x="5403850" y="3721100"/>
          <p14:tracePt t="8226" x="5365750" y="3721100"/>
          <p14:tracePt t="8234" x="5321300" y="3708400"/>
          <p14:tracePt t="8242" x="5264150" y="3695700"/>
          <p14:tracePt t="8250" x="5187950" y="3676650"/>
          <p14:tracePt t="8258" x="5099050" y="3644900"/>
          <p14:tracePt t="8272" x="4984750" y="3606800"/>
          <p14:tracePt t="8274" x="4876800" y="3575050"/>
          <p14:tracePt t="8289" x="4749800" y="3543300"/>
          <p14:tracePt t="8305" x="4648200" y="3505200"/>
          <p14:tracePt t="8306" x="4546600" y="3454400"/>
          <p14:tracePt t="8306" x="4451350" y="3416300"/>
          <p14:tracePt t="8313" x="4368800" y="3371850"/>
          <p14:tracePt t="8322" x="4292600" y="3327400"/>
          <p14:tracePt t="8329" x="4235450" y="3282950"/>
          <p14:tracePt t="8339" x="4178300" y="3225800"/>
          <p14:tracePt t="8345" x="4133850" y="3168650"/>
          <p14:tracePt t="8355" x="4089400" y="3136900"/>
          <p14:tracePt t="8361" x="4070350" y="3079750"/>
          <p14:tracePt t="8372" x="4025900" y="3022600"/>
          <p14:tracePt t="8389" x="3987800" y="2933700"/>
          <p14:tracePt t="8393" x="3968750" y="2882900"/>
          <p14:tracePt t="8405" x="3956050" y="2825750"/>
          <p14:tracePt t="8409" x="3943350" y="2768600"/>
          <p14:tracePt t="8422" x="3930650" y="2692400"/>
          <p14:tracePt t="8426" x="3930650" y="2635250"/>
          <p14:tracePt t="8439" x="3930650" y="2565400"/>
          <p14:tracePt t="8456" x="3930650" y="2432050"/>
          <p14:tracePt t="8457" x="3930650" y="2374900"/>
          <p14:tracePt t="8472" x="3930650" y="2317750"/>
          <p14:tracePt t="8474" x="3943350" y="2286000"/>
          <p14:tracePt t="8489" x="3968750" y="2254250"/>
          <p14:tracePt t="8489" x="3975100" y="2216150"/>
          <p14:tracePt t="8497" x="4000500" y="2184400"/>
          <p14:tracePt t="8506" x="4025900" y="2165350"/>
          <p14:tracePt t="8513" x="4032250" y="2139950"/>
          <p14:tracePt t="8522" x="4044950" y="2120900"/>
          <p14:tracePt t="8539" x="4076700" y="2082800"/>
          <p14:tracePt t="8545" x="4102100" y="2070100"/>
          <p14:tracePt t="8555" x="4114800" y="2063750"/>
          <p14:tracePt t="8572" x="4178300" y="2025650"/>
          <p14:tracePt t="8577" x="4216400" y="2019300"/>
          <p14:tracePt t="8589" x="4260850" y="2006600"/>
          <p14:tracePt t="8593" x="4279900" y="2006600"/>
          <p14:tracePt t="8605" x="4311650" y="2006600"/>
          <p14:tracePt t="8622" x="4394200" y="2006600"/>
          <p14:tracePt t="8625" x="4413250" y="2006600"/>
          <p14:tracePt t="8639" x="4425950" y="2006600"/>
          <p14:tracePt t="8655" x="4457700" y="2006600"/>
          <p14:tracePt t="8672" x="4470400" y="2006600"/>
          <p14:tracePt t="8689" x="4470400" y="2019300"/>
          <p14:tracePt t="8689" x="4483100" y="2019300"/>
          <p14:tracePt t="8690" x="4483100" y="2038350"/>
          <p14:tracePt t="8697" x="4483100" y="2051050"/>
          <p14:tracePt t="8706" x="4495800" y="2082800"/>
          <p14:tracePt t="8723" x="4502150" y="2127250"/>
          <p14:tracePt t="8729" x="4502150" y="2165350"/>
          <p14:tracePt t="8739" x="4514850" y="2197100"/>
          <p14:tracePt t="8756" x="4527550" y="2254250"/>
          <p14:tracePt t="8761" x="4527550" y="2273300"/>
          <p14:tracePt t="8772" x="4527550" y="2298700"/>
          <p14:tracePt t="8789" x="4540250" y="2355850"/>
          <p14:tracePt t="8793" x="4540250" y="2374900"/>
          <p14:tracePt t="8806" x="4540250" y="2419350"/>
          <p14:tracePt t="8822" x="4540250" y="2520950"/>
          <p14:tracePt t="8825" x="4540250" y="2578100"/>
          <p14:tracePt t="8839" x="4540250" y="2635250"/>
          <p14:tracePt t="8856" x="4540250" y="2768600"/>
          <p14:tracePt t="8858" x="4540250" y="2825750"/>
          <p14:tracePt t="8873" x="4540250" y="2889250"/>
          <p14:tracePt t="8874" x="4540250" y="2946400"/>
          <p14:tracePt t="8890" x="4540250" y="3079750"/>
          <p14:tracePt t="8897" x="4540250" y="3136900"/>
          <p14:tracePt t="8906" x="4540250" y="3162300"/>
          <p14:tracePt t="8923" x="4527550" y="3251200"/>
          <p14:tracePt t="8929" x="4527550" y="3282950"/>
          <p14:tracePt t="8941" x="4514850" y="3314700"/>
          <p14:tracePt t="8956" x="4502150" y="3359150"/>
          <p14:tracePt t="8961" x="4495800" y="3384550"/>
          <p14:tracePt t="8972" x="4483100" y="3397250"/>
          <p14:tracePt t="8989" x="4470400" y="3441700"/>
          <p14:tracePt t="8993" x="4457700" y="3454400"/>
          <p14:tracePt t="9005" x="4457700" y="3460750"/>
          <p14:tracePt t="9022" x="4438650" y="3486150"/>
          <p14:tracePt t="9025" x="4438650" y="3498850"/>
          <p14:tracePt t="9039" x="4425950" y="3505200"/>
          <p14:tracePt t="9055" x="4413250" y="3517900"/>
          <p14:tracePt t="9057" x="4413250" y="3530600"/>
          <p14:tracePt t="9073" x="4406900" y="3543300"/>
          <p14:tracePt t="9073" x="4406900" y="3549650"/>
          <p14:tracePt t="9089" x="4394200" y="3575050"/>
          <p14:tracePt t="9096" x="4381500" y="3587750"/>
          <p14:tracePt t="9105" x="4381500" y="3594100"/>
          <p14:tracePt t="9122" x="4368800" y="3606800"/>
          <p14:tracePt t="9129" x="4368800" y="3619500"/>
          <p14:tracePt t="9139" x="4368800" y="3632200"/>
          <p14:tracePt t="9155" x="4356100" y="3632200"/>
          <p14:tracePt t="9160" x="4356100" y="3644900"/>
          <p14:tracePt t="9188" x="4356100" y="3651250"/>
          <p14:tracePt t="9264" x="4349750" y="3651250"/>
          <p14:tracePt t="9368" x="4337050" y="3651250"/>
          <p14:tracePt t="9376" x="4337050" y="3644900"/>
          <p14:tracePt t="9408" x="4337050" y="3632200"/>
          <p14:tracePt t="9424" x="4337050" y="3619500"/>
          <p14:tracePt t="9432" x="4337050" y="3606800"/>
          <p14:tracePt t="9440" x="4337050" y="3594100"/>
          <p14:tracePt t="9448" x="4337050" y="3587750"/>
          <p14:tracePt t="9456" x="4337050" y="3575050"/>
          <p14:tracePt t="9464" x="4337050" y="3549650"/>
          <p14:tracePt t="9472" x="4337050" y="3530600"/>
          <p14:tracePt t="9489" x="4324350" y="3498850"/>
          <p14:tracePt t="9496" x="4324350" y="3473450"/>
          <p14:tracePt t="9505" x="4324350" y="3454400"/>
          <p14:tracePt t="9512" x="4311650" y="3403600"/>
          <p14:tracePt t="9522" x="4305300" y="3384550"/>
          <p14:tracePt t="9539" x="4292600" y="3295650"/>
          <p14:tracePt t="9544" x="4279900" y="3251200"/>
          <p14:tracePt t="9555" x="4279900" y="3206750"/>
          <p14:tracePt t="9560" x="4260850" y="3149600"/>
          <p14:tracePt t="9572" x="4260850" y="3092450"/>
          <p14:tracePt t="9589" x="4235450" y="2978150"/>
          <p14:tracePt t="9592" x="4222750" y="2959100"/>
          <p14:tracePt t="9605" x="4222750" y="2914650"/>
          <p14:tracePt t="9608" x="4216400" y="2870200"/>
          <p14:tracePt t="9622" x="4216400" y="2832100"/>
          <p14:tracePt t="9639" x="4203700" y="2781300"/>
          <p14:tracePt t="9640" x="4191000" y="2755900"/>
          <p14:tracePt t="9655" x="4191000" y="2743200"/>
          <p14:tracePt t="9656" x="4191000" y="2724150"/>
          <p14:tracePt t="9672" x="4191000" y="2711450"/>
          <p14:tracePt t="9680" x="4191000" y="2698750"/>
          <p14:tracePt t="9689" x="4191000" y="2692400"/>
          <p14:tracePt t="9705" x="4191000" y="2679700"/>
          <p14:tracePt t="9712" x="4191000" y="2654300"/>
          <p14:tracePt t="9722" x="4191000" y="2641600"/>
          <p14:tracePt t="9728" x="4191000" y="2635250"/>
          <p14:tracePt t="9739" x="4191000" y="2609850"/>
          <p14:tracePt t="9744" x="4191000" y="2590800"/>
          <p14:tracePt t="9755" x="4191000" y="2565400"/>
          <p14:tracePt t="9760" x="4191000" y="2546350"/>
          <p14:tracePt t="9772" x="4191000" y="2520950"/>
          <p14:tracePt t="9776" x="4191000" y="2501900"/>
          <p14:tracePt t="9789" x="4191000" y="2489200"/>
          <p14:tracePt t="9792" x="4191000" y="2463800"/>
          <p14:tracePt t="9805" x="4203700" y="2432050"/>
          <p14:tracePt t="9808" x="4203700" y="2419350"/>
          <p14:tracePt t="9822" x="4203700" y="2400300"/>
          <p14:tracePt t="9824" x="4216400" y="2374900"/>
          <p14:tracePt t="9839" x="4216400" y="2355850"/>
          <p14:tracePt t="9840" x="4222750" y="2317750"/>
          <p14:tracePt t="9855" x="4222750" y="2298700"/>
          <p14:tracePt t="9856" x="4222750" y="2273300"/>
          <p14:tracePt t="9863" x="4235450" y="2241550"/>
          <p14:tracePt t="9872" x="4235450" y="2216150"/>
          <p14:tracePt t="9879" x="4248150" y="2197100"/>
          <p14:tracePt t="9889" x="4248150" y="2171700"/>
          <p14:tracePt t="9895" x="4260850" y="2165350"/>
          <p14:tracePt t="9905" x="4260850" y="2152650"/>
          <p14:tracePt t="9911" x="4267200" y="2139950"/>
          <p14:tracePt t="9922" x="4267200" y="2127250"/>
          <p14:tracePt t="9927" x="4279900" y="2120900"/>
          <p14:tracePt t="9940" x="4279900" y="2108200"/>
          <p14:tracePt t="9955" x="4292600" y="2095500"/>
          <p14:tracePt t="9975" x="4305300" y="2082800"/>
          <p14:tracePt t="9991" x="4311650" y="2082800"/>
          <p14:tracePt t="10015" x="4324350" y="2082800"/>
          <p14:tracePt t="10031" x="4337050" y="2082800"/>
          <p14:tracePt t="10047" x="4349750" y="2082800"/>
          <p14:tracePt t="10055" x="4356100" y="2082800"/>
          <p14:tracePt t="10063" x="4368800" y="2082800"/>
          <p14:tracePt t="10072" x="4381500" y="2082800"/>
          <p14:tracePt t="10079" x="4394200" y="2082800"/>
          <p14:tracePt t="10089" x="4406900" y="2082800"/>
          <p14:tracePt t="10095" x="4413250" y="2082800"/>
          <p14:tracePt t="10105" x="4413250" y="2095500"/>
          <p14:tracePt t="10122" x="4438650" y="2108200"/>
          <p14:tracePt t="10127" x="4438650" y="2127250"/>
          <p14:tracePt t="10139" x="4451350" y="2165350"/>
          <p14:tracePt t="10143" x="4451350" y="2184400"/>
          <p14:tracePt t="10155" x="4457700" y="2216150"/>
          <p14:tracePt t="10159" x="4457700" y="2273300"/>
          <p14:tracePt t="10172" x="4470400" y="2317750"/>
          <p14:tracePt t="10175" x="4483100" y="2362200"/>
          <p14:tracePt t="10189" x="4483100" y="2419350"/>
          <p14:tracePt t="10206" x="4502150" y="2520950"/>
          <p14:tracePt t="10208" x="4514850" y="2590800"/>
          <p14:tracePt t="10222" x="4514850" y="2641600"/>
          <p14:tracePt t="10238" x="4527550" y="2698750"/>
          <p14:tracePt t="10239" x="4540250" y="2755900"/>
          <p14:tracePt t="10239" x="4540250" y="2800350"/>
          <p14:tracePt t="10247" x="4546600" y="2870200"/>
          <p14:tracePt t="10256" x="4546600" y="2927350"/>
          <p14:tracePt t="10272" x="4546600" y="3022600"/>
          <p14:tracePt t="10279" x="4546600" y="3073400"/>
          <p14:tracePt t="10289" x="4546600" y="3124200"/>
          <p14:tracePt t="10305" x="4546600" y="3251200"/>
          <p14:tracePt t="10311" x="4540250" y="3308350"/>
          <p14:tracePt t="10322" x="4540250" y="3359150"/>
          <p14:tracePt t="10339" x="4514850" y="3441700"/>
          <p14:tracePt t="10343" x="4502150" y="3486150"/>
          <p14:tracePt t="10355" x="4502150" y="3517900"/>
          <p14:tracePt t="10372" x="4483100" y="3587750"/>
          <p14:tracePt t="10375" x="4470400" y="3619500"/>
          <p14:tracePt t="10389" x="4457700" y="3644900"/>
          <p14:tracePt t="10405" x="4451350" y="3689350"/>
          <p14:tracePt t="10407" x="4438650" y="3708400"/>
          <p14:tracePt t="10422" x="4425950" y="3733800"/>
          <p14:tracePt t="10439" x="4413250" y="3740150"/>
          <p14:tracePt t="10440" x="4406900" y="3752850"/>
          <p14:tracePt t="10447" x="4394200" y="3765550"/>
          <p14:tracePt t="10456" x="4381500" y="3778250"/>
          <p14:tracePt t="10472" x="4368800" y="3784600"/>
          <p14:tracePt t="10479" x="4356100" y="3784600"/>
          <p14:tracePt t="10489" x="4356100" y="3797300"/>
          <p14:tracePt t="10506" x="4337050" y="3797300"/>
          <p14:tracePt t="10511" x="4324350" y="3810000"/>
          <p14:tracePt t="10523" x="4311650" y="3810000"/>
          <p14:tracePt t="10541" x="4305300" y="3810000"/>
          <p14:tracePt t="10544" x="4292600" y="3810000"/>
          <p14:tracePt t="10556" x="4279900" y="3810000"/>
          <p14:tracePt t="10573" x="4267200" y="3810000"/>
          <p14:tracePt t="10576" x="4260850" y="3797300"/>
          <p14:tracePt t="10589" x="4248150" y="3778250"/>
          <p14:tracePt t="10606" x="4222750" y="3740150"/>
          <p14:tracePt t="10608" x="4203700" y="3695700"/>
          <p14:tracePt t="10623" x="4165600" y="3632200"/>
          <p14:tracePt t="10641" x="4133850" y="3549650"/>
          <p14:tracePt t="10656" x="4114800" y="3460750"/>
          <p14:tracePt t="10663" x="4102100" y="3441700"/>
          <p14:tracePt t="10673" x="4076700" y="3352800"/>
          <p14:tracePt t="10689" x="4057650" y="3282950"/>
          <p14:tracePt t="10694" x="4044950" y="3251200"/>
          <p14:tracePt t="10706" x="4044950" y="3213100"/>
          <p14:tracePt t="10722" x="4025900" y="3136900"/>
          <p14:tracePt t="10727" x="4025900" y="3117850"/>
          <p14:tracePt t="10739" x="4025900" y="3092450"/>
          <p14:tracePt t="10755" x="4025900" y="3035300"/>
          <p14:tracePt t="10758" x="4025900" y="3003550"/>
          <p14:tracePt t="10772" x="4025900" y="2978150"/>
          <p14:tracePt t="10789" x="4025900" y="2927350"/>
          <p14:tracePt t="10791" x="4025900" y="2901950"/>
          <p14:tracePt t="10806" x="4025900" y="2857500"/>
          <p14:tracePt t="10822" x="4025900" y="2825750"/>
          <p14:tracePt t="10823" x="4025900" y="2755900"/>
          <p14:tracePt t="10831" x="4032250" y="2724150"/>
          <p14:tracePt t="10840" x="4032250" y="2692400"/>
          <p14:tracePt t="10856" x="4044950" y="2635250"/>
          <p14:tracePt t="10863" x="4044950" y="2597150"/>
          <p14:tracePt t="10873" x="4057650" y="2578100"/>
          <p14:tracePt t="10889" x="4070350" y="2508250"/>
          <p14:tracePt t="10895" x="4070350" y="2489200"/>
          <p14:tracePt t="10906" x="4076700" y="2451100"/>
          <p14:tracePt t="10923" x="4089400" y="2400300"/>
          <p14:tracePt t="10927" x="4089400" y="2362200"/>
          <p14:tracePt t="10941" x="4102100" y="2343150"/>
          <p14:tracePt t="10956" x="4102100" y="2311400"/>
          <p14:tracePt t="10956" x="4114800" y="2286000"/>
          <p14:tracePt t="10959" x="4121150" y="2260600"/>
          <p14:tracePt t="10973" x="4133850" y="2241550"/>
          <p14:tracePt t="10989" x="4146550" y="2197100"/>
          <p14:tracePt t="10991" x="4159250" y="2171700"/>
          <p14:tracePt t="11006" x="4159250" y="2165350"/>
          <p14:tracePt t="11007" x="4159250" y="2152650"/>
          <p14:tracePt t="11023" x="4178300" y="2120900"/>
          <p14:tracePt t="11031" x="4178300" y="2095500"/>
          <p14:tracePt t="11039" x="4191000" y="2070100"/>
          <p14:tracePt t="11056" x="4216400" y="2038350"/>
          <p14:tracePt t="11062" x="4222750" y="2019300"/>
          <p14:tracePt t="11073" x="4235450" y="1993900"/>
          <p14:tracePt t="11089" x="4267200" y="1949450"/>
          <p14:tracePt t="11094" x="4279900" y="1930400"/>
          <p14:tracePt t="11106" x="4279900" y="1917700"/>
          <p14:tracePt t="11123" x="4305300" y="1892300"/>
          <p14:tracePt t="11126" x="4311650" y="1879600"/>
          <p14:tracePt t="11139" x="4311650" y="1873250"/>
          <p14:tracePt t="11156" x="4337050" y="1860550"/>
          <p14:tracePt t="11173" x="4349750" y="1847850"/>
          <p14:tracePt t="11199" x="4356100" y="1847850"/>
          <p14:tracePt t="11206" x="4356100" y="1835150"/>
          <p14:tracePt t="11254" x="4356100" y="1847850"/>
          <p14:tracePt t="11630" x="4356100" y="1860550"/>
          <p14:tracePt t="11653" x="4356100" y="1873250"/>
          <p14:tracePt t="11669" x="4356100" y="1879600"/>
          <p14:tracePt t="11693" x="4356100" y="1892300"/>
          <p14:tracePt t="11709" x="4368800" y="1892300"/>
          <p14:tracePt t="11717" x="4368800" y="1905000"/>
          <p14:tracePt t="11725" x="4368800" y="1917700"/>
          <p14:tracePt t="11741" x="4368800" y="1930400"/>
          <p14:tracePt t="11749" x="4368800" y="1936750"/>
          <p14:tracePt t="11765" x="4381500" y="1949450"/>
          <p14:tracePt t="11773" x="4381500" y="1962150"/>
          <p14:tracePt t="11789" x="4381500" y="1974850"/>
          <p14:tracePt t="11797" x="4381500" y="1981200"/>
          <p14:tracePt t="11806" x="4381500" y="1993900"/>
          <p14:tracePt t="11813" x="4394200" y="1993900"/>
          <p14:tracePt t="11822" x="4394200" y="2006600"/>
          <p14:tracePt t="11838" x="4394200" y="2019300"/>
          <p14:tracePt t="11845" x="4394200" y="2025650"/>
          <p14:tracePt t="11872" x="4406900" y="2051050"/>
          <p14:tracePt t="11885" x="4406900" y="2063750"/>
          <p14:tracePt t="11893" x="4406900" y="2070100"/>
          <p14:tracePt t="11909" x="4413250" y="2082800"/>
          <p14:tracePt t="11939" x="4413250" y="2095500"/>
          <p14:tracePt t="11941" x="4425950" y="2095500"/>
          <p14:tracePt t="11955" x="4425950" y="2108200"/>
          <p14:tracePt t="11989" x="4438650" y="2108200"/>
          <p14:tracePt t="12125" x="4451350" y="2108200"/>
          <p14:tracePt t="12157" x="4451350" y="2095500"/>
          <p14:tracePt t="13108" x="4451350" y="2108200"/>
          <p14:tracePt t="13115" x="4438650" y="2108200"/>
          <p14:tracePt t="13124" x="4438650" y="2120900"/>
          <p14:tracePt t="13155" x="4438650" y="2127250"/>
          <p14:tracePt t="13179" x="4425950" y="2127250"/>
          <p14:tracePt t="13363" x="4425950" y="2139950"/>
          <p14:tracePt t="13395" x="4413250" y="2139950"/>
          <p14:tracePt t="13475" x="4413250" y="2152650"/>
          <p14:tracePt t="13571" x="4413250" y="2165350"/>
          <p14:tracePt t="13579" x="4406900" y="2165350"/>
          <p14:tracePt t="13634" x="4394200" y="2165350"/>
          <p14:tracePt t="13715" x="4381500" y="2165350"/>
          <p14:tracePt t="14138" x="4381500" y="2171700"/>
          <p14:tracePt t="14146" x="4394200" y="2171700"/>
          <p14:tracePt t="14155" x="4406900" y="2171700"/>
          <p14:tracePt t="14162" x="4406900" y="2184400"/>
          <p14:tracePt t="14172" x="4413250" y="2184400"/>
          <p14:tracePt t="14178" x="4425950" y="2184400"/>
          <p14:tracePt t="14189" x="4438650" y="2197100"/>
          <p14:tracePt t="14206" x="4457700" y="2197100"/>
          <p14:tracePt t="14210" x="4483100" y="2197100"/>
          <p14:tracePt t="14222" x="4502150" y="2209800"/>
          <p14:tracePt t="14239" x="4559300" y="2228850"/>
          <p14:tracePt t="14242" x="4597400" y="2254250"/>
          <p14:tracePt t="14255" x="4603750" y="2260600"/>
          <p14:tracePt t="14272" x="4692650" y="2317750"/>
          <p14:tracePt t="14274" x="4705350" y="2330450"/>
          <p14:tracePt t="14289" x="4749800" y="2343150"/>
          <p14:tracePt t="14305" x="4794250" y="2374900"/>
          <p14:tracePt t="14307" x="4819650" y="2400300"/>
          <p14:tracePt t="14323" x="4864100" y="2419350"/>
          <p14:tracePt t="14340" x="4908550" y="2444750"/>
          <p14:tracePt t="14346" x="4921250" y="2463800"/>
          <p14:tracePt t="14356" x="4927600" y="2476500"/>
          <p14:tracePt t="14372" x="4965700" y="2501900"/>
          <p14:tracePt t="14378" x="4978400" y="2508250"/>
          <p14:tracePt t="14389" x="4984750" y="2520950"/>
          <p14:tracePt t="14406" x="5010150" y="2533650"/>
          <p14:tracePt t="14410" x="5010150" y="2546350"/>
          <p14:tracePt t="14422" x="5010150" y="2552700"/>
          <p14:tracePt t="14439" x="5022850" y="2565400"/>
          <p14:tracePt t="14458" x="5022850" y="2578100"/>
          <p14:tracePt t="14490" x="5010150" y="2578100"/>
          <p14:tracePt t="14705" x="5029200" y="2578100"/>
          <p14:tracePt t="14713" x="5073650" y="2578100"/>
          <p14:tracePt t="14722" x="5111750" y="2578100"/>
          <p14:tracePt t="14729" x="5156200" y="2578100"/>
          <p14:tracePt t="14739" x="5200650" y="2578100"/>
          <p14:tracePt t="14745" x="5245100" y="2578100"/>
          <p14:tracePt t="14755" x="5334000" y="2578100"/>
          <p14:tracePt t="14772" x="5492750" y="2565400"/>
          <p14:tracePt t="14777" x="5524500" y="2552700"/>
          <p14:tracePt t="14789" x="5581650" y="2533650"/>
          <p14:tracePt t="14793" x="5645150" y="2520950"/>
          <p14:tracePt t="14805" x="5689600" y="2508250"/>
          <p14:tracePt t="14809" x="5727700" y="2501900"/>
          <p14:tracePt t="14822" x="5759450" y="2476500"/>
          <p14:tracePt t="14825" x="5791200" y="2463800"/>
          <p14:tracePt t="14839" x="5803900" y="2451100"/>
          <p14:tracePt t="14855" x="5861050" y="2432050"/>
          <p14:tracePt t="14857" x="5873750" y="2419350"/>
          <p14:tracePt t="14872" x="5880100" y="2406650"/>
          <p14:tracePt t="14874" x="5892800" y="2400300"/>
          <p14:tracePt t="14889" x="5905500" y="2387600"/>
          <p14:tracePt t="14890" x="5918200" y="2374900"/>
          <p14:tracePt t="14905" x="5930900" y="2362200"/>
          <p14:tracePt t="14922" x="5930900" y="2355850"/>
          <p14:tracePt t="14938" x="5930900" y="2343150"/>
          <p14:tracePt t="14961" x="5930900" y="2330450"/>
          <p14:tracePt t="14977" x="5918200" y="2330450"/>
          <p14:tracePt t="14985" x="5905500" y="2330450"/>
          <p14:tracePt t="14993" x="5880100" y="2317750"/>
          <p14:tracePt t="15001" x="5835650" y="2317750"/>
          <p14:tracePt t="15009" x="5816600" y="2311400"/>
          <p14:tracePt t="15017" x="5772150" y="2311400"/>
          <p14:tracePt t="15025" x="5727700" y="2311400"/>
          <p14:tracePt t="15039" x="5670550" y="2311400"/>
          <p14:tracePt t="15041" x="5613400" y="2311400"/>
          <p14:tracePt t="15055" x="5556250" y="2311400"/>
          <p14:tracePt t="15057" x="5492750" y="2317750"/>
          <p14:tracePt t="15072" x="5448300" y="2330450"/>
          <p14:tracePt t="15073" x="5410200" y="2330450"/>
          <p14:tracePt t="15089" x="5359400" y="2355850"/>
          <p14:tracePt t="15089" x="5321300" y="2362200"/>
          <p14:tracePt t="15097" x="5276850" y="2374900"/>
          <p14:tracePt t="15105" x="5245100" y="2387600"/>
          <p14:tracePt t="15113" x="5219700" y="2400300"/>
          <p14:tracePt t="15122" x="5200650" y="2406650"/>
          <p14:tracePt t="15139" x="5175250" y="2432050"/>
          <p14:tracePt t="15145" x="5168900" y="2432050"/>
          <p14:tracePt t="15155" x="5168900" y="2444750"/>
          <p14:tracePt t="15161" x="5156200" y="2451100"/>
          <p14:tracePt t="15177" x="5156200" y="2463800"/>
          <p14:tracePt t="15190" x="5156200" y="2476500"/>
          <p14:tracePt t="15207" x="5156200" y="2489200"/>
          <p14:tracePt t="15225" x="5156200" y="2501900"/>
          <p14:tracePt t="15227" x="5156200" y="2508250"/>
          <p14:tracePt t="15234" x="5156200" y="2520950"/>
          <p14:tracePt t="15243" x="5156200" y="2533650"/>
          <p14:tracePt t="15256" x="5168900" y="2533650"/>
          <p14:tracePt t="15258" x="5168900" y="2546350"/>
          <p14:tracePt t="15273" x="5175250" y="2565400"/>
          <p14:tracePt t="15274" x="5187950" y="2590800"/>
          <p14:tracePt t="15289" x="5200650" y="2622550"/>
          <p14:tracePt t="15297" x="5219700" y="2641600"/>
          <p14:tracePt t="15306" x="5219700" y="2667000"/>
          <p14:tracePt t="15322" x="5245100" y="2679700"/>
          <p14:tracePt t="15329" x="5245100" y="2692400"/>
          <p14:tracePt t="15339" x="5257800" y="2698750"/>
          <p14:tracePt t="15355" x="5264150" y="2711450"/>
          <p14:tracePt t="15361" x="5276850" y="2711450"/>
          <p14:tracePt t="15372" x="5289550" y="2711450"/>
          <p14:tracePt t="15389" x="5308600" y="2724150"/>
          <p14:tracePt t="15393" x="5321300" y="2736850"/>
          <p14:tracePt t="15406" x="5334000" y="2736850"/>
          <p14:tracePt t="15409" x="5346700" y="2736850"/>
          <p14:tracePt t="15423" x="5365750" y="2743200"/>
          <p14:tracePt t="15439" x="5378450" y="2755900"/>
          <p14:tracePt t="15439" x="5391150" y="2755900"/>
          <p14:tracePt t="15441" x="5410200" y="2768600"/>
          <p14:tracePt t="15455" x="5422900" y="2768600"/>
          <p14:tracePt t="15472" x="5435600" y="2768600"/>
          <p14:tracePt t="15473" x="5467350" y="2781300"/>
          <p14:tracePt t="15480" x="5492750" y="2781300"/>
          <p14:tracePt t="15489" x="5511800" y="2781300"/>
          <p14:tracePt t="15506" x="5549900" y="2781300"/>
          <p14:tracePt t="15513" x="5556250" y="2787650"/>
          <p14:tracePt t="15522" x="5568950" y="2787650"/>
          <p14:tracePt t="15539" x="5594350" y="2787650"/>
          <p14:tracePt t="15544" x="5600700" y="2787650"/>
          <p14:tracePt t="15555" x="5613400" y="2787650"/>
          <p14:tracePt t="15584" x="5626100" y="2800350"/>
          <p14:tracePt t="15616" x="5638800" y="2800350"/>
          <p14:tracePt t="15680" x="5645150" y="2800350"/>
          <p14:tracePt t="15704" x="5657850" y="2800350"/>
          <p14:tracePt t="15744" x="5670550" y="2800350"/>
          <p14:tracePt t="15768" x="5683250" y="2800350"/>
          <p14:tracePt t="15784" x="5689600" y="2800350"/>
          <p14:tracePt t="15800" x="5702300" y="2800350"/>
          <p14:tracePt t="15808" x="5715000" y="2800350"/>
          <p14:tracePt t="15816" x="5727700" y="2800350"/>
          <p14:tracePt t="15824" x="5740400" y="2800350"/>
          <p14:tracePt t="15832" x="5746750" y="2800350"/>
          <p14:tracePt t="15848" x="5759450" y="2800350"/>
          <p14:tracePt t="15856" x="5784850" y="2800350"/>
          <p14:tracePt t="15864" x="5791200" y="2800350"/>
          <p14:tracePt t="15880" x="5816600" y="2800350"/>
          <p14:tracePt t="15889" x="5829300" y="2800350"/>
          <p14:tracePt t="15905" x="5848350" y="2800350"/>
          <p14:tracePt t="15912" x="5861050" y="2800350"/>
          <p14:tracePt t="15922" x="5873750" y="2800350"/>
          <p14:tracePt t="15928" x="5880100" y="2800350"/>
          <p14:tracePt t="15939" x="5892800" y="2787650"/>
          <p14:tracePt t="15944" x="5905500" y="2787650"/>
          <p14:tracePt t="15955" x="5918200" y="2787650"/>
          <p14:tracePt t="15960" x="5930900" y="2787650"/>
          <p14:tracePt t="15972" x="5949950" y="2787650"/>
          <p14:tracePt t="15976" x="5962650" y="2781300"/>
          <p14:tracePt t="15992" x="5981700" y="2781300"/>
          <p14:tracePt t="16008" x="5994400" y="2781300"/>
          <p14:tracePt t="16032" x="6007100" y="2781300"/>
          <p14:tracePt t="16040" x="6007100" y="2768600"/>
          <p14:tracePt t="16064" x="6007100" y="2755900"/>
          <p14:tracePt t="16072" x="5981700" y="2755900"/>
          <p14:tracePt t="16447" x="6007100" y="2755900"/>
          <p14:tracePt t="16455" x="6026150" y="2743200"/>
          <p14:tracePt t="16463" x="6064250" y="2743200"/>
          <p14:tracePt t="16472" x="6096000" y="2736850"/>
          <p14:tracePt t="16479" x="6153150" y="2724150"/>
          <p14:tracePt t="16489" x="6197600" y="2711450"/>
          <p14:tracePt t="16505" x="6261100" y="2692400"/>
          <p14:tracePt t="16511" x="6299200" y="2692400"/>
          <p14:tracePt t="16522" x="6330950" y="2679700"/>
          <p14:tracePt t="16527" x="6362700" y="2667000"/>
          <p14:tracePt t="16539" x="6375400" y="2667000"/>
          <p14:tracePt t="16543" x="6407150" y="2654300"/>
          <p14:tracePt t="16555" x="6432550" y="2654300"/>
          <p14:tracePt t="16572" x="6451600" y="2641600"/>
          <p14:tracePt t="16575" x="6464300" y="2641600"/>
          <p14:tracePt t="16589" x="6477000" y="2635250"/>
          <p14:tracePt t="16591" x="6489700" y="2635250"/>
          <p14:tracePt t="16607" x="6502400" y="2635250"/>
          <p14:tracePt t="16622" x="6508750" y="2635250"/>
          <p14:tracePt t="16639" x="6521450" y="2635250"/>
          <p14:tracePt t="16647" x="6534150" y="2622550"/>
          <p14:tracePt t="16672" x="6546850" y="2622550"/>
          <p14:tracePt t="16687" x="6553200" y="2622550"/>
          <p14:tracePt t="16703" x="6565900" y="2622550"/>
          <p14:tracePt t="16711" x="6578600" y="2622550"/>
          <p14:tracePt t="16727" x="6591300" y="2622550"/>
          <p14:tracePt t="16735" x="6597650" y="2622550"/>
          <p14:tracePt t="16743" x="6610350" y="2622550"/>
          <p14:tracePt t="16751" x="6623050" y="2622550"/>
          <p14:tracePt t="16759" x="6642100" y="2622550"/>
          <p14:tracePt t="16767" x="6654800" y="2622550"/>
          <p14:tracePt t="16775" x="6680200" y="2622550"/>
          <p14:tracePt t="16783" x="6699250" y="2622550"/>
          <p14:tracePt t="16791" x="6711950" y="2622550"/>
          <p14:tracePt t="16799" x="6737350" y="2622550"/>
          <p14:tracePt t="16807" x="6743700" y="2622550"/>
          <p14:tracePt t="16815" x="6769100" y="2622550"/>
          <p14:tracePt t="16823" x="6781800" y="2622550"/>
          <p14:tracePt t="16831" x="6800850" y="2622550"/>
          <p14:tracePt t="16839" x="6813550" y="2622550"/>
          <p14:tracePt t="16855" x="6845300" y="2622550"/>
          <p14:tracePt t="16863" x="6858000" y="2622550"/>
          <p14:tracePt t="16872" x="6870700" y="2622550"/>
          <p14:tracePt t="16878" x="6883400" y="2622550"/>
          <p14:tracePt t="16889" x="6902450" y="2622550"/>
          <p14:tracePt t="16894" x="6915150" y="2622550"/>
          <p14:tracePt t="16905" x="6927850" y="2622550"/>
          <p14:tracePt t="16922" x="6934200" y="2622550"/>
          <p14:tracePt t="16927" x="6946900" y="2622550"/>
          <p14:tracePt t="16942" x="6959600" y="2622550"/>
          <p14:tracePt t="16951" x="6972300" y="2622550"/>
          <p14:tracePt t="16967" x="6978650" y="2622550"/>
          <p14:tracePt t="16975" x="6991350" y="2635250"/>
          <p14:tracePt t="16991" x="7004050" y="2635250"/>
          <p14:tracePt t="16998" x="7016750" y="2635250"/>
          <p14:tracePt t="17007" x="7016750" y="2641600"/>
          <p14:tracePt t="17014" x="7023100" y="2641600"/>
          <p14:tracePt t="17030" x="7035800" y="2641600"/>
          <p14:tracePt t="17038" x="7035800" y="2654300"/>
          <p14:tracePt t="17055" x="7048500" y="2654300"/>
          <p14:tracePt t="17062" x="7048500" y="2667000"/>
          <p14:tracePt t="17072" x="7048500" y="2679700"/>
          <p14:tracePt t="17086" x="7048500" y="2692400"/>
          <p14:tracePt t="17094" x="7048500" y="2698750"/>
          <p14:tracePt t="17110" x="7048500" y="2711450"/>
          <p14:tracePt t="17118" x="7048500" y="2724150"/>
          <p14:tracePt t="17127" x="7048500" y="2736850"/>
          <p14:tracePt t="17134" x="7035800" y="2743200"/>
          <p14:tracePt t="17142" x="7023100" y="2755900"/>
          <p14:tracePt t="17150" x="7016750" y="2755900"/>
          <p14:tracePt t="17158" x="7004050" y="2768600"/>
          <p14:tracePt t="17172" x="6978650" y="2781300"/>
          <p14:tracePt t="17174" x="6959600" y="2781300"/>
          <p14:tracePt t="17189" x="6946900" y="2781300"/>
          <p14:tracePt t="17205" x="6889750" y="2787650"/>
          <p14:tracePt t="17206" x="6845300" y="2800350"/>
          <p14:tracePt t="17214" x="6813550" y="2800350"/>
          <p14:tracePt t="17222" x="6756400" y="2813050"/>
          <p14:tracePt t="17239" x="6680200" y="2832100"/>
          <p14:tracePt t="17246" x="6623050" y="2832100"/>
          <p14:tracePt t="17255" x="6578600" y="2844800"/>
          <p14:tracePt t="17262" x="6534150" y="2857500"/>
          <p14:tracePt t="17272" x="6508750" y="2857500"/>
          <p14:tracePt t="17278" x="6464300" y="2870200"/>
          <p14:tracePt t="17289" x="6419850" y="2870200"/>
          <p14:tracePt t="17294" x="6388100" y="2870200"/>
          <p14:tracePt t="17305" x="6356350" y="2870200"/>
          <p14:tracePt t="17310" x="6318250" y="2870200"/>
          <p14:tracePt t="17322" x="6286500" y="2870200"/>
          <p14:tracePt t="17339" x="6229350" y="2870200"/>
          <p14:tracePt t="17342" x="6197600" y="2870200"/>
          <p14:tracePt t="17355" x="6172200" y="2870200"/>
          <p14:tracePt t="17358" x="6153150" y="2870200"/>
          <p14:tracePt t="17372" x="6127750" y="2870200"/>
          <p14:tracePt t="17374" x="6096000" y="2870200"/>
          <p14:tracePt t="17389" x="6070600" y="2870200"/>
          <p14:tracePt t="17390" x="6051550" y="2870200"/>
          <p14:tracePt t="17405" x="6019800" y="2870200"/>
          <p14:tracePt t="17406" x="5994400" y="2870200"/>
          <p14:tracePt t="17422" x="5962650" y="2870200"/>
          <p14:tracePt t="17422" x="5930900" y="2870200"/>
          <p14:tracePt t="17430" x="5905500" y="2870200"/>
          <p14:tracePt t="17439" x="5873750" y="2870200"/>
          <p14:tracePt t="17446" x="5848350" y="2870200"/>
          <p14:tracePt t="17455" x="5803900" y="2870200"/>
          <p14:tracePt t="17462" x="5791200" y="2870200"/>
          <p14:tracePt t="17472" x="5759450" y="2870200"/>
          <p14:tracePt t="17478" x="5740400" y="2870200"/>
          <p14:tracePt t="17489" x="5727700" y="2870200"/>
          <p14:tracePt t="17494" x="5702300" y="2870200"/>
          <p14:tracePt t="17505" x="5689600" y="2870200"/>
          <p14:tracePt t="17510" x="5683250" y="2870200"/>
          <p14:tracePt t="17522" x="5657850" y="2870200"/>
          <p14:tracePt t="17539" x="5638800" y="2857500"/>
          <p14:tracePt t="17542" x="5626100" y="2857500"/>
          <p14:tracePt t="17555" x="5600700" y="2857500"/>
          <p14:tracePt t="17558" x="5594350" y="2857500"/>
          <p14:tracePt t="17572" x="5581650" y="2844800"/>
          <p14:tracePt t="17574" x="5556250" y="2844800"/>
          <p14:tracePt t="17589" x="5549900" y="2844800"/>
          <p14:tracePt t="17590" x="5537200" y="2844800"/>
          <p14:tracePt t="17605" x="5524500" y="2844800"/>
          <p14:tracePt t="17606" x="5511800" y="2844800"/>
          <p14:tracePt t="17622" x="5499100" y="2832100"/>
          <p14:tracePt t="17630" x="5492750" y="2832100"/>
          <p14:tracePt t="17655" x="5480050" y="2832100"/>
          <p14:tracePt t="17681" x="5467350" y="2832100"/>
          <p14:tracePt t="17838" x="5480050" y="2832100"/>
          <p14:tracePt t="17861" x="5492750" y="2832100"/>
          <p14:tracePt t="17869" x="5499100" y="2832100"/>
          <p14:tracePt t="17877" x="5511800" y="2832100"/>
          <p14:tracePt t="17885" x="5537200" y="2832100"/>
          <p14:tracePt t="17893" x="5556250" y="2832100"/>
          <p14:tracePt t="17905" x="5594350" y="2825750"/>
          <p14:tracePt t="17909" x="5613400" y="2825750"/>
          <p14:tracePt t="17922" x="5645150" y="2825750"/>
          <p14:tracePt t="17925" x="5683250" y="2813050"/>
          <p14:tracePt t="17940" x="5740400" y="2813050"/>
          <p14:tracePt t="17941" x="5772150" y="2800350"/>
          <p14:tracePt t="17956" x="5829300" y="2787650"/>
          <p14:tracePt t="17958" x="5873750" y="2781300"/>
          <p14:tracePt t="17972" x="5930900" y="2781300"/>
          <p14:tracePt t="17974" x="5994400" y="2755900"/>
          <p14:tracePt t="17989" x="6064250" y="2755900"/>
          <p14:tracePt t="17990" x="6127750" y="2736850"/>
          <p14:tracePt t="18005" x="6261100" y="2724150"/>
          <p14:tracePt t="18013" x="6286500" y="2711450"/>
          <p14:tracePt t="18022" x="6388100" y="2711450"/>
          <p14:tracePt t="18029" x="6445250" y="2698750"/>
          <p14:tracePt t="18039" x="6502400" y="2692400"/>
          <p14:tracePt t="18045" x="6553200" y="2692400"/>
          <p14:tracePt t="18055" x="6610350" y="2692400"/>
          <p14:tracePt t="18061" x="6667500" y="2692400"/>
          <p14:tracePt t="18072" x="6711950" y="2692400"/>
          <p14:tracePt t="18077" x="6769100" y="2692400"/>
          <p14:tracePt t="18089" x="6788150" y="2692400"/>
          <p14:tracePt t="18093" x="6832600" y="2692400"/>
          <p14:tracePt t="18105" x="6883400" y="2692400"/>
          <p14:tracePt t="18109" x="6927850" y="2692400"/>
          <p14:tracePt t="18122" x="6946900" y="2698750"/>
          <p14:tracePt t="18125" x="6978650" y="2698750"/>
          <p14:tracePt t="18138" x="6991350" y="2711450"/>
          <p14:tracePt t="18141" x="7023100" y="2711450"/>
          <p14:tracePt t="18155" x="7035800" y="2724150"/>
          <p14:tracePt t="18172" x="7073900" y="2724150"/>
          <p14:tracePt t="18174" x="7073900" y="2736850"/>
          <p14:tracePt t="18189" x="7092950" y="2736850"/>
          <p14:tracePt t="18197" x="7105650" y="2743200"/>
          <p14:tracePt t="18213" x="7118350" y="2743200"/>
          <p14:tracePt t="18239" x="7124700" y="2743200"/>
          <p14:tracePt t="18253" x="7124700" y="2755900"/>
          <p14:tracePt t="18261" x="7137400" y="2755900"/>
          <p14:tracePt t="18309" x="7137400" y="2768600"/>
          <p14:tracePt t="18333" x="7137400" y="2781300"/>
          <p14:tracePt t="18365" x="7137400" y="2787650"/>
          <p14:tracePt t="18381" x="7137400" y="2800350"/>
          <p14:tracePt t="18398" x="7124700" y="2813050"/>
          <p14:tracePt t="18405" x="7118350" y="2813050"/>
          <p14:tracePt t="18413" x="7105650" y="2825750"/>
          <p14:tracePt t="18422" x="7092950" y="2825750"/>
          <p14:tracePt t="18429" x="7080250" y="2825750"/>
          <p14:tracePt t="18439" x="7073900" y="2825750"/>
          <p14:tracePt t="18445" x="7061200" y="2825750"/>
          <p14:tracePt t="18455" x="7035800" y="2825750"/>
          <p14:tracePt t="18472" x="7016750" y="2825750"/>
          <p14:tracePt t="18477" x="6991350" y="2825750"/>
          <p14:tracePt t="18488" x="6972300" y="2825750"/>
          <p14:tracePt t="18505" x="6934200" y="2832100"/>
          <p14:tracePt t="18509" x="6889750" y="2832100"/>
          <p14:tracePt t="18522" x="6883400" y="2832100"/>
          <p14:tracePt t="18525" x="6845300" y="2844800"/>
          <p14:tracePt t="18539" x="6826250" y="2844800"/>
          <p14:tracePt t="18555" x="6756400" y="2857500"/>
          <p14:tracePt t="18557" x="6737350" y="2857500"/>
          <p14:tracePt t="18572" x="6711950" y="2857500"/>
          <p14:tracePt t="18573" x="6692900" y="2870200"/>
          <p14:tracePt t="18589" x="6654800" y="2870200"/>
          <p14:tracePt t="18596" x="6642100" y="2870200"/>
          <p14:tracePt t="18605" x="6635750" y="2870200"/>
          <p14:tracePt t="18622" x="6623050" y="2870200"/>
          <p14:tracePt t="18629" x="6623050" y="2882900"/>
          <p14:tracePt t="18656" x="6610350" y="2882900"/>
          <p14:tracePt t="18668" x="6597650" y="2882900"/>
          <p14:tracePt t="18692" x="6591300" y="2882900"/>
          <p14:tracePt t="18700" x="6578600" y="2882900"/>
          <p14:tracePt t="18716" x="6553200" y="2882900"/>
          <p14:tracePt t="18724" x="6546850" y="2882900"/>
          <p14:tracePt t="18732" x="6534150" y="2882900"/>
          <p14:tracePt t="18740" x="6508750" y="2882900"/>
          <p14:tracePt t="18748" x="6502400" y="2882900"/>
          <p14:tracePt t="18756" x="6464300" y="2882900"/>
          <p14:tracePt t="18772" x="6419850" y="2882900"/>
          <p14:tracePt t="18773" x="6388100" y="2882900"/>
          <p14:tracePt t="18780" x="6362700" y="2882900"/>
          <p14:tracePt t="18789" x="6330950" y="2882900"/>
          <p14:tracePt t="18805" x="6254750" y="2882900"/>
          <p14:tracePt t="18812" x="6229350" y="2882900"/>
          <p14:tracePt t="18822" x="6197600" y="2882900"/>
          <p14:tracePt t="18838" x="6140450" y="2882900"/>
          <p14:tracePt t="18844" x="6108700" y="2882900"/>
          <p14:tracePt t="18855" x="6083300" y="2870200"/>
          <p14:tracePt t="18860" x="6064250" y="2870200"/>
          <p14:tracePt t="18872" x="6038850" y="2870200"/>
          <p14:tracePt t="18889" x="6007100" y="2870200"/>
          <p14:tracePt t="18892" x="5994400" y="2870200"/>
          <p14:tracePt t="18905" x="5981700" y="2857500"/>
          <p14:tracePt t="18922" x="5962650" y="2857500"/>
          <p14:tracePt t="18924" x="5949950" y="2857500"/>
          <p14:tracePt t="18940" x="5949950" y="2844800"/>
          <p14:tracePt t="21162" x="5937250" y="2844800"/>
          <p14:tracePt t="21169" x="5918200" y="2844800"/>
          <p14:tracePt t="21177" x="5892800" y="2844800"/>
          <p14:tracePt t="21185" x="5873750" y="2832100"/>
          <p14:tracePt t="21193" x="5835650" y="2832100"/>
          <p14:tracePt t="21207" x="5829300" y="2832100"/>
          <p14:tracePt t="21209" x="5772150" y="2813050"/>
          <p14:tracePt t="21222" x="5740400" y="2800350"/>
          <p14:tracePt t="21239" x="5645150" y="2768600"/>
          <p14:tracePt t="21241" x="5613400" y="2755900"/>
          <p14:tracePt t="21255" x="5581650" y="2743200"/>
          <p14:tracePt t="21272" x="5537200" y="2736850"/>
          <p14:tracePt t="21274" x="5511800" y="2724150"/>
          <p14:tracePt t="21289" x="5499100" y="2724150"/>
          <p14:tracePt t="21290" x="5492750" y="2711450"/>
          <p14:tracePt t="21306" x="5467350" y="2711450"/>
          <p14:tracePt t="21322" x="5454650" y="2711450"/>
          <p14:tracePt t="21329" x="5448300" y="2711450"/>
          <p14:tracePt t="21345" x="5435600" y="2711450"/>
          <p14:tracePt t="21355" x="5435600" y="2698750"/>
          <p14:tracePt t="21385" x="5435600" y="2692400"/>
          <p14:tracePt t="21417" x="5435600" y="2679700"/>
          <p14:tracePt t="21433" x="5435600" y="2667000"/>
          <p14:tracePt t="21449" x="5435600" y="2654300"/>
          <p14:tracePt t="21465" x="5435600" y="2641600"/>
          <p14:tracePt t="21473" x="5435600" y="2635250"/>
          <p14:tracePt t="21481" x="5435600" y="2622550"/>
          <p14:tracePt t="21489" x="5435600" y="2597150"/>
          <p14:tracePt t="21497" x="5435600" y="2590800"/>
          <p14:tracePt t="21506" x="5435600" y="2578100"/>
          <p14:tracePt t="21522" x="5435600" y="2552700"/>
          <p14:tracePt t="21545" x="5435600" y="2546350"/>
          <p14:tracePt t="22008" x="5422900" y="2546350"/>
          <p14:tracePt t="22016" x="5403850" y="2546350"/>
          <p14:tracePt t="22024" x="5391150" y="2546350"/>
          <p14:tracePt t="22032" x="5378450" y="2552700"/>
          <p14:tracePt t="22040" x="5359400" y="2552700"/>
          <p14:tracePt t="22048" x="5346700" y="2565400"/>
          <p14:tracePt t="22056" x="5334000" y="2565400"/>
          <p14:tracePt t="22072" x="5308600" y="2565400"/>
          <p14:tracePt t="22072" x="5302250" y="2578100"/>
          <p14:tracePt t="22089" x="5289550" y="2578100"/>
          <p14:tracePt t="22096" x="5276850" y="2578100"/>
          <p14:tracePt t="22112" x="5276850" y="2590800"/>
          <p14:tracePt t="22122" x="5264150" y="2590800"/>
          <p14:tracePt t="22472" x="5276850" y="2590800"/>
          <p14:tracePt t="22480" x="5289550" y="2590800"/>
          <p14:tracePt t="22489" x="5334000" y="2597150"/>
          <p14:tracePt t="22496" x="5365750" y="2622550"/>
          <p14:tracePt t="22505" x="5422900" y="2641600"/>
          <p14:tracePt t="22512" x="5480050" y="2667000"/>
          <p14:tracePt t="22522" x="5556250" y="2692400"/>
          <p14:tracePt t="22538" x="5702300" y="2724150"/>
          <p14:tracePt t="22544" x="5791200" y="2743200"/>
          <p14:tracePt t="22555" x="5962650" y="2768600"/>
          <p14:tracePt t="22559" x="6096000" y="2781300"/>
          <p14:tracePt t="22572" x="6165850" y="2781300"/>
          <p14:tracePt t="22588" x="6388100" y="2781300"/>
          <p14:tracePt t="22592" x="6477000" y="2781300"/>
          <p14:tracePt t="22605" x="6508750" y="2781300"/>
          <p14:tracePt t="22622" x="6654800" y="2781300"/>
          <p14:tracePt t="22624" x="6699250" y="2781300"/>
          <p14:tracePt t="22639" x="6737350" y="2781300"/>
          <p14:tracePt t="22655" x="6769100" y="2781300"/>
          <p14:tracePt t="22656" x="6826250" y="2768600"/>
          <p14:tracePt t="22663" x="6832600" y="2768600"/>
          <p14:tracePt t="22689" x="6845300" y="2755900"/>
          <p14:tracePt t="22696" x="6858000" y="2755900"/>
          <p14:tracePt t="22711" x="6858000" y="2743200"/>
          <p14:tracePt t="22719" x="6858000" y="2736850"/>
          <p14:tracePt t="22735" x="6858000" y="2724150"/>
          <p14:tracePt t="22743" x="6845300" y="2711450"/>
          <p14:tracePt t="22751" x="6832600" y="2698750"/>
          <p14:tracePt t="22759" x="6832600" y="2692400"/>
          <p14:tracePt t="22767" x="6826250" y="2679700"/>
          <p14:tracePt t="22783" x="6813550" y="2667000"/>
          <p14:tracePt t="22791" x="6813550" y="2654300"/>
          <p14:tracePt t="22807" x="6800850" y="2654300"/>
          <p14:tracePt t="22815" x="6800850" y="2641600"/>
          <p14:tracePt t="22831" x="6800850" y="2635250"/>
          <p14:tracePt t="22847" x="6788150" y="2622550"/>
          <p14:tracePt t="22855" x="6788150" y="2609850"/>
          <p14:tracePt t="22863" x="6781800" y="2597150"/>
          <p14:tracePt t="22872" x="6769100" y="2578100"/>
          <p14:tracePt t="22879" x="6756400" y="2546350"/>
          <p14:tracePt t="22889" x="6737350" y="2501900"/>
          <p14:tracePt t="22905" x="6692900" y="2406650"/>
          <p14:tracePt t="22911" x="6680200" y="2400300"/>
          <p14:tracePt t="22922" x="6642100" y="2343150"/>
          <p14:tracePt t="22939" x="6597650" y="2298700"/>
          <p14:tracePt t="22943" x="6591300" y="2273300"/>
          <p14:tracePt t="22955" x="6578600" y="2260600"/>
          <p14:tracePt t="22972" x="6546850" y="2254250"/>
          <p14:tracePt t="22975" x="6534150" y="2254250"/>
          <p14:tracePt t="22989" x="6508750" y="2254250"/>
          <p14:tracePt t="22991" x="6489700" y="2254250"/>
          <p14:tracePt t="23005" x="6464300" y="2254250"/>
          <p14:tracePt t="23022" x="6400800" y="2286000"/>
          <p14:tracePt t="23024" x="6362700" y="2311400"/>
          <p14:tracePt t="23039" x="6311900" y="2330450"/>
          <p14:tracePt t="23039" x="6261100" y="2362200"/>
          <p14:tracePt t="23056" x="6153150" y="2432050"/>
          <p14:tracePt t="23063" x="6096000" y="2463800"/>
          <p14:tracePt t="23072" x="6038850" y="2489200"/>
          <p14:tracePt t="23089" x="5975350" y="2533650"/>
          <p14:tracePt t="23095" x="5930900" y="2552700"/>
          <p14:tracePt t="23105" x="5892800" y="2578100"/>
          <p14:tracePt t="23122" x="5835650" y="2622550"/>
          <p14:tracePt t="23127" x="5829300" y="2635250"/>
          <p14:tracePt t="23139" x="5816600" y="2641600"/>
          <p14:tracePt t="23155" x="5803900" y="2667000"/>
          <p14:tracePt t="23167" x="5803900" y="2679700"/>
          <p14:tracePt t="23175" x="5803900" y="2692400"/>
          <p14:tracePt t="23199" x="5803900" y="2698750"/>
          <p14:tracePt t="23207" x="5829300" y="2698750"/>
          <p14:tracePt t="23222" x="5835650" y="2711450"/>
          <p14:tracePt t="23224" x="5848350" y="2711450"/>
          <p14:tracePt t="23239" x="5892800" y="2711450"/>
          <p14:tracePt t="23247" x="5918200" y="2711450"/>
          <p14:tracePt t="23255" x="5937250" y="2711450"/>
          <p14:tracePt t="23272" x="5994400" y="2711450"/>
          <p14:tracePt t="23279" x="6019800" y="2711450"/>
          <p14:tracePt t="23289" x="6051550" y="2711450"/>
          <p14:tracePt t="23305" x="6108700" y="2711450"/>
          <p14:tracePt t="23311" x="6140450" y="2711450"/>
          <p14:tracePt t="23322" x="6165850" y="2711450"/>
          <p14:tracePt t="23339" x="6197600" y="2711450"/>
          <p14:tracePt t="23343" x="6216650" y="2711450"/>
          <p14:tracePt t="23356" x="6229350" y="2711450"/>
          <p14:tracePt t="23372" x="6242050" y="2711450"/>
          <p14:tracePt t="23375" x="6254750" y="2711450"/>
          <p14:tracePt t="23389" x="6254750" y="2698750"/>
          <p14:tracePt t="23405" x="6261100" y="2692400"/>
          <p14:tracePt t="23407" x="6261100" y="2679700"/>
          <p14:tracePt t="23422" x="6261100" y="2667000"/>
          <p14:tracePt t="23438" x="6261100" y="2654300"/>
          <p14:tracePt t="23439" x="6261100" y="2622550"/>
          <p14:tracePt t="23446" x="6261100" y="2609850"/>
          <p14:tracePt t="23455" x="6261100" y="2597150"/>
          <p14:tracePt t="23472" x="6242050" y="2578100"/>
          <p14:tracePt t="23478" x="6229350" y="2565400"/>
          <p14:tracePt t="23488" x="6216650" y="2552700"/>
          <p14:tracePt t="23505" x="6184900" y="2533650"/>
          <p14:tracePt t="23510" x="6172200" y="2520950"/>
          <p14:tracePt t="23522" x="6153150" y="2520950"/>
          <p14:tracePt t="23538" x="6064250" y="2501900"/>
          <p14:tracePt t="23542" x="6019800" y="2489200"/>
          <p14:tracePt t="23555" x="5962650" y="2489200"/>
          <p14:tracePt t="23572" x="5848350" y="2489200"/>
          <p14:tracePt t="23575" x="5816600" y="2489200"/>
          <p14:tracePt t="23589" x="5772150" y="2489200"/>
          <p14:tracePt t="23605" x="5689600" y="2489200"/>
          <p14:tracePt t="23607" x="5670550" y="2489200"/>
          <p14:tracePt t="23622" x="5645150" y="2489200"/>
          <p14:tracePt t="23623" x="5638800" y="2489200"/>
          <p14:tracePt t="23639" x="5626100" y="2520950"/>
          <p14:tracePt t="23646" x="5613400" y="2520950"/>
          <p14:tracePt t="23655" x="5613400" y="2546350"/>
          <p14:tracePt t="23672" x="5613400" y="2552700"/>
          <p14:tracePt t="23678" x="5613400" y="2565400"/>
          <p14:tracePt t="23688" x="5613400" y="2578100"/>
          <p14:tracePt t="23705" x="5613400" y="2590800"/>
          <p14:tracePt t="23710" x="5626100" y="2590800"/>
          <p14:tracePt t="23722" x="5626100" y="2597150"/>
          <p14:tracePt t="23738" x="5645150" y="2609850"/>
          <p14:tracePt t="23742" x="5657850" y="2609850"/>
          <p14:tracePt t="23755" x="5683250" y="2622550"/>
          <p14:tracePt t="23772" x="5715000" y="2635250"/>
          <p14:tracePt t="23774" x="5740400" y="2635250"/>
          <p14:tracePt t="23789" x="5772150" y="2641600"/>
          <p14:tracePt t="23806" x="5816600" y="2641600"/>
          <p14:tracePt t="23806" x="5835650" y="2641600"/>
          <p14:tracePt t="23814" x="5873750" y="2641600"/>
          <p14:tracePt t="23822" x="5880100" y="2641600"/>
          <p14:tracePt t="23839" x="5918200" y="2641600"/>
          <p14:tracePt t="23846" x="5930900" y="2641600"/>
          <p14:tracePt t="23855" x="5949950" y="2641600"/>
          <p14:tracePt t="23872" x="5962650" y="2635250"/>
          <p14:tracePt t="23878" x="5962650" y="2622550"/>
          <p14:tracePt t="23888" x="5962650" y="2609850"/>
          <p14:tracePt t="23905" x="5975350" y="2590800"/>
          <p14:tracePt t="23918" x="5975350" y="2565400"/>
          <p14:tracePt t="23926" x="5975350" y="2552700"/>
          <p14:tracePt t="23939" x="5975350" y="2546350"/>
          <p14:tracePt t="23942" x="5975350" y="2533650"/>
          <p14:tracePt t="23955" x="5962650" y="2520950"/>
          <p14:tracePt t="23972" x="5930900" y="2501900"/>
          <p14:tracePt t="23974" x="5892800" y="2476500"/>
          <p14:tracePt t="23989" x="5873750" y="2476500"/>
          <p14:tracePt t="24005" x="5803900" y="2451100"/>
          <p14:tracePt t="24006" x="5746750" y="2444750"/>
          <p14:tracePt t="24014" x="5740400" y="2444750"/>
          <p14:tracePt t="24022" x="5689600" y="2444750"/>
          <p14:tracePt t="24039" x="5581650" y="2432050"/>
          <p14:tracePt t="24046" x="5556250" y="2432050"/>
          <p14:tracePt t="24055" x="5524500" y="2432050"/>
          <p14:tracePt t="24072" x="5448300" y="2432050"/>
          <p14:tracePt t="24078" x="5422900" y="2432050"/>
          <p14:tracePt t="24088" x="5391150" y="2432050"/>
          <p14:tracePt t="24105" x="5359400" y="2444750"/>
          <p14:tracePt t="24110" x="5346700" y="2451100"/>
          <p14:tracePt t="24122" x="5334000" y="2451100"/>
          <p14:tracePt t="24138" x="5321300" y="2463800"/>
          <p14:tracePt t="24150" x="5308600" y="2463800"/>
          <p14:tracePt t="24165" x="5308600" y="2476500"/>
          <p14:tracePt t="24557" x="5321300" y="2476500"/>
          <p14:tracePt t="24565" x="5334000" y="2489200"/>
          <p14:tracePt t="24573" x="5346700" y="2501900"/>
          <p14:tracePt t="24581" x="5359400" y="2501900"/>
          <p14:tracePt t="24590" x="5378450" y="2508250"/>
          <p14:tracePt t="24597" x="5391150" y="2520950"/>
          <p14:tracePt t="24605" x="5403850" y="2520950"/>
          <p14:tracePt t="24622" x="5435600" y="2546350"/>
          <p14:tracePt t="24629" x="5448300" y="2546350"/>
          <p14:tracePt t="24645" x="5467350" y="2552700"/>
          <p14:tracePt t="24661" x="5480050" y="2552700"/>
          <p14:tracePt t="24672" x="5492750" y="2552700"/>
          <p14:tracePt t="24689" x="5499100" y="2565400"/>
          <p14:tracePt t="24693" x="5511800" y="2565400"/>
          <p14:tracePt t="24705" x="5524500" y="2565400"/>
          <p14:tracePt t="24709" x="5537200" y="2565400"/>
          <p14:tracePt t="24722" x="5537200" y="2578100"/>
          <p14:tracePt t="24725" x="5549900" y="2578100"/>
          <p14:tracePt t="24755" x="5556250" y="2578100"/>
          <p14:tracePt t="24773" x="5568950" y="2590800"/>
          <p14:tracePt t="24797" x="5581650" y="2590800"/>
          <p14:tracePt t="24845" x="5594350" y="2590800"/>
          <p14:tracePt t="24852" x="5594350" y="2597150"/>
          <p14:tracePt t="24884" x="5600700" y="2597150"/>
          <p14:tracePt t="24924" x="5613400" y="2597150"/>
          <p14:tracePt t="24940" x="5613400" y="2609850"/>
          <p14:tracePt t="24948" x="5626100" y="2609850"/>
          <p14:tracePt t="24972" x="5626100" y="2622550"/>
          <p14:tracePt t="24980" x="5638800" y="2622550"/>
          <p14:tracePt t="24996" x="5645150" y="2622550"/>
          <p14:tracePt t="25012" x="5657850" y="2635250"/>
          <p14:tracePt t="25036" x="5670550" y="2635250"/>
          <p14:tracePt t="25044" x="5670550" y="2641600"/>
          <p14:tracePt t="25052" x="5683250" y="2641600"/>
          <p14:tracePt t="25068" x="5689600" y="2654300"/>
          <p14:tracePt t="25076" x="5702300" y="2654300"/>
          <p14:tracePt t="25092" x="5715000" y="2654300"/>
          <p14:tracePt t="25108" x="5715000" y="2667000"/>
          <p14:tracePt t="25116" x="5727700" y="2667000"/>
          <p14:tracePt t="25132" x="5740400" y="2679700"/>
          <p14:tracePt t="25148" x="5746750" y="2679700"/>
          <p14:tracePt t="25180" x="5759450" y="2692400"/>
          <p14:tracePt t="25204" x="5772150" y="2692400"/>
          <p14:tracePt t="25228" x="5772150" y="2698750"/>
          <p14:tracePt t="25236" x="5784850" y="2698750"/>
          <p14:tracePt t="25268" x="5791200" y="2698750"/>
          <p14:tracePt t="25292" x="5803900" y="2711450"/>
          <p14:tracePt t="25324" x="5816600" y="2711450"/>
          <p14:tracePt t="25356" x="5829300" y="2724150"/>
          <p14:tracePt t="25364" x="5835650" y="2724150"/>
          <p14:tracePt t="25380" x="5848350" y="2724150"/>
          <p14:tracePt t="25396" x="5861050" y="2736850"/>
          <p14:tracePt t="25405" x="5873750" y="2736850"/>
          <p14:tracePt t="25420" x="5880100" y="2736850"/>
          <p14:tracePt t="25436" x="5892800" y="2736850"/>
          <p14:tracePt t="25452" x="5905500" y="2736850"/>
          <p14:tracePt t="25468" x="5918200" y="2736850"/>
          <p14:tracePt t="25476" x="5930900" y="2736850"/>
          <p14:tracePt t="25492" x="5937250" y="2736850"/>
          <p14:tracePt t="25500" x="5949950" y="2736850"/>
          <p14:tracePt t="25516" x="5962650" y="2736850"/>
          <p14:tracePt t="25532" x="5975350" y="2736850"/>
          <p14:tracePt t="25556" x="5981700" y="2736850"/>
          <p14:tracePt t="25588" x="5994400" y="2736850"/>
          <p14:tracePt t="25644" x="5981700" y="2724150"/>
          <p14:tracePt t="25652" x="5981700" y="2711450"/>
          <p14:tracePt t="25939" x="5981700" y="2679700"/>
          <p14:tracePt t="25947" x="5994400" y="2641600"/>
          <p14:tracePt t="25955" x="6019800" y="2590800"/>
          <p14:tracePt t="25963" x="6051550" y="2520950"/>
          <p14:tracePt t="25973" x="6070600" y="2463800"/>
          <p14:tracePt t="25979" x="6121400" y="2387600"/>
          <p14:tracePt t="25989" x="6153150" y="2330450"/>
          <p14:tracePt t="26005" x="6172200" y="2254250"/>
          <p14:tracePt t="26011" x="6197600" y="2216150"/>
          <p14:tracePt t="26022" x="6216650" y="2184400"/>
          <p14:tracePt t="26027" x="6229350" y="2165350"/>
          <p14:tracePt t="26039" x="6229350" y="2139950"/>
          <p14:tracePt t="26043" x="6242050" y="2127250"/>
          <p14:tracePt t="26055" x="6242050" y="2120900"/>
          <p14:tracePt t="26059" x="6254750" y="2108200"/>
          <p14:tracePt t="26089" x="6254750" y="2095500"/>
          <p14:tracePt t="26091" x="6254750" y="2082800"/>
          <p14:tracePt t="26123" x="6254750" y="2070100"/>
          <p14:tracePt t="26155" x="6254750" y="2063750"/>
          <p14:tracePt t="26259" x="6242050" y="2063750"/>
          <p14:tracePt t="26331" x="6229350" y="2063750"/>
          <p14:tracePt t="26442" x="6216650" y="2051050"/>
          <p14:tracePt t="26514" x="6216650" y="2038350"/>
          <p14:tracePt t="26538" x="6216650" y="2025650"/>
          <p14:tracePt t="26571" x="6216650" y="2019300"/>
          <p14:tracePt t="26594" x="6216650" y="2006600"/>
          <p14:tracePt t="26618" x="6216650" y="1993900"/>
          <p14:tracePt t="26642" x="6216650" y="1981200"/>
          <p14:tracePt t="26658" x="6216650" y="1974850"/>
          <p14:tracePt t="26674" x="6216650" y="1962150"/>
          <p14:tracePt t="26698" x="6216650" y="1949450"/>
          <p14:tracePt t="26722" x="6216650" y="1936750"/>
          <p14:tracePt t="26770" x="6216650" y="1930400"/>
          <p14:tracePt t="26930" x="6216650" y="1917700"/>
          <p14:tracePt t="26939" x="6229350" y="1917700"/>
          <p14:tracePt t="27122" x="6242050" y="1917700"/>
          <p14:tracePt t="27313" x="6254750" y="1917700"/>
          <p14:tracePt t="27329" x="6254750" y="1905000"/>
          <p14:tracePt t="27345" x="6254750" y="1892300"/>
          <p14:tracePt t="27361" x="6254750" y="1879600"/>
          <p14:tracePt t="27377" x="6254750" y="1873250"/>
          <p14:tracePt t="27385" x="6242050" y="1873250"/>
          <p14:tracePt t="27393" x="6229350" y="1860550"/>
          <p14:tracePt t="27401" x="6216650" y="1847850"/>
          <p14:tracePt t="27409" x="6210300" y="1847850"/>
          <p14:tracePt t="27417" x="6197600" y="1835150"/>
          <p14:tracePt t="27425" x="6184900" y="1835150"/>
          <p14:tracePt t="27433" x="6165850" y="1828800"/>
          <p14:tracePt t="27441" x="6153150" y="1816100"/>
          <p14:tracePt t="27455" x="6127750" y="1816100"/>
          <p14:tracePt t="27457" x="6108700" y="1816100"/>
          <p14:tracePt t="27472" x="6064250" y="1803400"/>
          <p14:tracePt t="27488" x="5994400" y="1803400"/>
          <p14:tracePt t="27490" x="5962650" y="1803400"/>
          <p14:tracePt t="27505" x="5892800" y="1803400"/>
          <p14:tracePt t="27513" x="5861050" y="1816100"/>
          <p14:tracePt t="27522" x="5835650" y="1835150"/>
          <p14:tracePt t="27538" x="5791200" y="1860550"/>
          <p14:tracePt t="27545" x="5784850" y="1873250"/>
          <p14:tracePt t="27555" x="5772150" y="1879600"/>
          <p14:tracePt t="27572" x="5759450" y="1917700"/>
          <p14:tracePt t="27585" x="5759450" y="1930400"/>
          <p14:tracePt t="27593" x="5759450" y="1936750"/>
          <p14:tracePt t="27609" x="5759450" y="1949450"/>
          <p14:tracePt t="27638" x="5772150" y="1962150"/>
          <p14:tracePt t="27641" x="5784850" y="1962150"/>
          <p14:tracePt t="27655" x="5791200" y="1974850"/>
          <p14:tracePt t="27672" x="5835650" y="1993900"/>
          <p14:tracePt t="27674" x="5873750" y="2019300"/>
          <p14:tracePt t="27689" x="5905500" y="2025650"/>
          <p14:tracePt t="27690" x="5937250" y="2038350"/>
          <p14:tracePt t="27706" x="6038850" y="2082800"/>
          <p14:tracePt t="27713" x="6064250" y="2095500"/>
          <p14:tracePt t="27722" x="6108700" y="2095500"/>
          <p14:tracePt t="27739" x="6172200" y="2108200"/>
          <p14:tracePt t="27745" x="6216650" y="2108200"/>
          <p14:tracePt t="27755" x="6242050" y="2108200"/>
          <p14:tracePt t="27772" x="6318250" y="2082800"/>
          <p14:tracePt t="27777" x="6343650" y="2063750"/>
          <p14:tracePt t="27789" x="6362700" y="2038350"/>
          <p14:tracePt t="27805" x="6400800" y="1981200"/>
          <p14:tracePt t="27809" x="6407150" y="1962150"/>
          <p14:tracePt t="27822" x="6419850" y="1936750"/>
          <p14:tracePt t="27839" x="6432550" y="1847850"/>
          <p14:tracePt t="27841" x="6432550" y="1816100"/>
          <p14:tracePt t="27856" x="6432550" y="1784350"/>
          <p14:tracePt t="27872" x="6407150" y="1701800"/>
          <p14:tracePt t="27874" x="6375400" y="1670050"/>
          <p14:tracePt t="27889" x="6343650" y="1612900"/>
          <p14:tracePt t="27906" x="6299200" y="1555750"/>
          <p14:tracePt t="27913" x="6273800" y="1536700"/>
          <p14:tracePt t="27923" x="6254750" y="1511300"/>
          <p14:tracePt t="27941" x="6216650" y="1466850"/>
          <p14:tracePt t="27945" x="6197600" y="1466850"/>
          <p14:tracePt t="27956" x="6172200" y="1454150"/>
          <p14:tracePt t="27973" x="6127750" y="1435100"/>
          <p14:tracePt t="27977" x="6108700" y="1435100"/>
          <p14:tracePt t="27989" x="6083300" y="1435100"/>
          <p14:tracePt t="28006" x="6051550" y="1435100"/>
          <p14:tracePt t="28009" x="6038850" y="1435100"/>
          <p14:tracePt t="28022" x="6026150" y="1447800"/>
          <p14:tracePt t="28039" x="6007100" y="1466850"/>
          <p14:tracePt t="28042" x="5994400" y="1479550"/>
          <p14:tracePt t="28056" x="5994400" y="1492250"/>
          <p14:tracePt t="28072" x="5981700" y="1492250"/>
          <p14:tracePt t="28073" x="5981700" y="1498600"/>
          <p14:tracePt t="28074" x="5981700" y="1511300"/>
          <p14:tracePt t="28089" x="5981700" y="1524000"/>
          <p14:tracePt t="28112" x="5981700" y="1536700"/>
          <p14:tracePt t="28152" x="5994400" y="1536700"/>
          <p14:tracePt t="28160" x="6007100" y="1536700"/>
          <p14:tracePt t="28176" x="6019800" y="1536700"/>
          <p14:tracePt t="28184" x="6038850" y="1536700"/>
          <p14:tracePt t="28192" x="6051550" y="1536700"/>
          <p14:tracePt t="28200" x="6064250" y="1524000"/>
          <p14:tracePt t="28208" x="6083300" y="1511300"/>
          <p14:tracePt t="28222" x="6108700" y="1498600"/>
          <p14:tracePt t="28224" x="6121400" y="1492250"/>
          <p14:tracePt t="28238" x="6140450" y="1479550"/>
          <p14:tracePt t="28255" x="6184900" y="1447800"/>
          <p14:tracePt t="28257" x="6210300" y="1435100"/>
          <p14:tracePt t="28272" x="6229350" y="1409700"/>
          <p14:tracePt t="28289" x="6254750" y="1390650"/>
          <p14:tracePt t="28296" x="6254750" y="1377950"/>
          <p14:tracePt t="28305" x="6261100" y="1365250"/>
          <p14:tracePt t="28322" x="6261100" y="1358900"/>
          <p14:tracePt t="28344" x="6261100" y="1346200"/>
          <p14:tracePt t="28368" x="6254750" y="1346200"/>
          <p14:tracePt t="28392" x="6242050" y="1365250"/>
          <p14:tracePt t="28400" x="6242050" y="1377950"/>
          <p14:tracePt t="28408" x="6242050" y="1390650"/>
          <p14:tracePt t="28416" x="6229350" y="1409700"/>
          <p14:tracePt t="28424" x="6229350" y="1435100"/>
          <p14:tracePt t="28432" x="6229350" y="1447800"/>
          <p14:tracePt t="28440" x="6229350" y="1466850"/>
          <p14:tracePt t="28448" x="6229350" y="1498600"/>
          <p14:tracePt t="28456" x="6229350" y="1524000"/>
          <p14:tracePt t="28472" x="6229350" y="1600200"/>
          <p14:tracePt t="28480" x="6254750" y="1657350"/>
          <p14:tracePt t="28489" x="6299200" y="1701800"/>
          <p14:tracePt t="28505" x="6388100" y="1828800"/>
          <p14:tracePt t="28512" x="6451600" y="1905000"/>
          <p14:tracePt t="28522" x="6508750" y="1974850"/>
          <p14:tracePt t="28528" x="6565900" y="2063750"/>
          <p14:tracePt t="28539" x="6623050" y="2127250"/>
          <p14:tracePt t="28555" x="6711950" y="2273300"/>
          <p14:tracePt t="28560" x="6724650" y="2298700"/>
          <p14:tracePt t="28572" x="6756400" y="2343150"/>
          <p14:tracePt t="28576" x="6788150" y="2400300"/>
          <p14:tracePt t="28589" x="6813550" y="2432050"/>
          <p14:tracePt t="28605" x="6832600" y="2489200"/>
          <p14:tracePt t="28608" x="6845300" y="2508250"/>
          <p14:tracePt t="28622" x="6858000" y="2533650"/>
          <p14:tracePt t="28624" x="6858000" y="2546350"/>
          <p14:tracePt t="28638" x="6870700" y="2565400"/>
          <p14:tracePt t="28656" x="6870700" y="2597150"/>
          <p14:tracePt t="28656" x="6870700" y="2622550"/>
          <p14:tracePt t="28664" x="6870700" y="2641600"/>
          <p14:tracePt t="28672" x="6870700" y="2667000"/>
          <p14:tracePt t="28689" x="6870700" y="2724150"/>
          <p14:tracePt t="28696" x="6870700" y="2736850"/>
          <p14:tracePt t="28706" x="6870700" y="2768600"/>
          <p14:tracePt t="28722" x="6870700" y="2800350"/>
          <p14:tracePt t="28728" x="6870700" y="2825750"/>
          <p14:tracePt t="28738" x="6870700" y="2844800"/>
          <p14:tracePt t="28755" x="6870700" y="2882900"/>
          <p14:tracePt t="28760" x="6870700" y="2889250"/>
          <p14:tracePt t="28772" x="6870700" y="2901950"/>
          <p14:tracePt t="28789" x="6858000" y="2927350"/>
          <p14:tracePt t="28800" x="6858000" y="2933700"/>
          <p14:tracePt t="28808" x="6845300" y="2946400"/>
          <p14:tracePt t="28824" x="6845300" y="2959100"/>
          <p14:tracePt t="28839" x="6845300" y="2971800"/>
          <p14:tracePt t="28855" x="6832600" y="2978150"/>
          <p14:tracePt t="28856" x="6832600" y="2990850"/>
          <p14:tracePt t="28864" x="6826250" y="3003550"/>
          <p14:tracePt t="28889" x="6813550" y="3016250"/>
          <p14:tracePt t="28896" x="6813550" y="3022600"/>
          <p14:tracePt t="28928" x="6800850" y="3022600"/>
          <p14:tracePt t="29455" x="6800850" y="3016250"/>
          <p14:tracePt t="29846" x="6800850" y="3022600"/>
          <p14:tracePt t="29862" x="6800850" y="3035300"/>
          <p14:tracePt t="29878" x="6800850" y="3048000"/>
          <p14:tracePt t="29886" x="6781800" y="3060700"/>
          <p14:tracePt t="29894" x="6781800" y="3073400"/>
          <p14:tracePt t="29905" x="6769100" y="3079750"/>
          <p14:tracePt t="29910" x="6756400" y="3092450"/>
          <p14:tracePt t="29922" x="6737350" y="3105150"/>
          <p14:tracePt t="29939" x="6699250" y="3117850"/>
          <p14:tracePt t="29942" x="6680200" y="3124200"/>
          <p14:tracePt t="29955" x="6654800" y="3136900"/>
          <p14:tracePt t="29972" x="6610350" y="3149600"/>
          <p14:tracePt t="29974" x="6597650" y="3149600"/>
          <p14:tracePt t="29989" x="6578600" y="3162300"/>
          <p14:tracePt t="30005" x="6553200" y="3162300"/>
          <p14:tracePt t="30023" x="6546850" y="3162300"/>
          <p14:tracePt t="30414" x="6521450" y="3136900"/>
          <p14:tracePt t="30422" x="6477000" y="3092450"/>
          <p14:tracePt t="30429" x="6445250" y="3060700"/>
          <p14:tracePt t="30439" x="6400800" y="2990850"/>
          <p14:tracePt t="30445" x="6343650" y="2933700"/>
          <p14:tracePt t="30455" x="6299200" y="2870200"/>
          <p14:tracePt t="30472" x="6216650" y="2736850"/>
          <p14:tracePt t="30477" x="6197600" y="2711450"/>
          <p14:tracePt t="30489" x="6153150" y="2622550"/>
          <p14:tracePt t="30505" x="6127750" y="2565400"/>
          <p14:tracePt t="30509" x="6121400" y="2533650"/>
          <p14:tracePt t="30522" x="6108700" y="2501900"/>
          <p14:tracePt t="30538" x="6096000" y="2451100"/>
          <p14:tracePt t="30541" x="6083300" y="2419350"/>
          <p14:tracePt t="30555" x="6083300" y="2406650"/>
          <p14:tracePt t="30572" x="6083300" y="2374900"/>
          <p14:tracePt t="30574" x="6070600" y="2355850"/>
          <p14:tracePt t="30589" x="6070600" y="2343150"/>
          <p14:tracePt t="30590" x="6070600" y="2317750"/>
          <p14:tracePt t="30606" x="6070600" y="2298700"/>
          <p14:tracePt t="30613" x="6070600" y="2286000"/>
          <p14:tracePt t="30622" x="6070600" y="2273300"/>
          <p14:tracePt t="30639" x="6064250" y="2254250"/>
          <p14:tracePt t="30645" x="6064250" y="2241550"/>
          <p14:tracePt t="30655" x="6064250" y="2228850"/>
          <p14:tracePt t="30672" x="6064250" y="2209800"/>
          <p14:tracePt t="30677" x="6064250" y="2197100"/>
          <p14:tracePt t="30689" x="6064250" y="2171700"/>
          <p14:tracePt t="30706" x="6051550" y="2152650"/>
          <p14:tracePt t="30709" x="6051550" y="2139950"/>
          <p14:tracePt t="30722" x="6051550" y="2127250"/>
          <p14:tracePt t="30739" x="6038850" y="2108200"/>
          <p14:tracePt t="30741" x="6038850" y="2095500"/>
          <p14:tracePt t="30772" x="6038850" y="2082800"/>
          <p14:tracePt t="30806" x="6038850" y="2070100"/>
          <p14:tracePt t="30941" x="6038850" y="2082800"/>
          <p14:tracePt t="30957" x="6038850" y="2095500"/>
          <p14:tracePt t="30973" x="6038850" y="2108200"/>
          <p14:tracePt t="30997" x="6038850" y="2120900"/>
          <p14:tracePt t="31013" x="6038850" y="2127250"/>
          <p14:tracePt t="31045" x="6038850" y="2139950"/>
          <p14:tracePt t="31053" x="6051550" y="2139950"/>
          <p14:tracePt t="31061" x="6064250" y="2152650"/>
          <p14:tracePt t="31077" x="6070600" y="2152650"/>
          <p14:tracePt t="31085" x="6083300" y="2165350"/>
          <p14:tracePt t="31093" x="6096000" y="2165350"/>
          <p14:tracePt t="31109" x="6108700" y="2171700"/>
          <p14:tracePt t="31124" x="6121400" y="2171700"/>
          <p14:tracePt t="31140" x="6127750" y="2171700"/>
          <p14:tracePt t="31164" x="6140450" y="2184400"/>
          <p14:tracePt t="31188" x="6153150" y="2184400"/>
          <p14:tracePt t="31284" x="6165850" y="2184400"/>
          <p14:tracePt t="31676" x="6153150" y="2184400"/>
          <p14:tracePt t="31748" x="6140450" y="2184400"/>
          <p14:tracePt t="31772" x="6127750" y="2184400"/>
          <p14:tracePt t="31780" x="6127750" y="2197100"/>
          <p14:tracePt t="31805" x="6121400" y="2209800"/>
          <p14:tracePt t="31820" x="6121400" y="2216150"/>
          <p14:tracePt t="31836" x="6121400" y="2228850"/>
          <p14:tracePt t="31868" x="6121400" y="2241550"/>
          <p14:tracePt t="33170" x="6108700" y="2241550"/>
          <p14:tracePt t="33194" x="6096000" y="2241550"/>
          <p14:tracePt t="33202" x="6083300" y="2254250"/>
          <p14:tracePt t="33218" x="6070600" y="2254250"/>
          <p14:tracePt t="33226" x="6070600" y="2260600"/>
          <p14:tracePt t="33234" x="6064250" y="2260600"/>
          <p14:tracePt t="33282" x="6064250" y="2273300"/>
          <p14:tracePt t="33298" x="6051550" y="2273300"/>
          <p14:tracePt t="33394" x="6051550" y="2286000"/>
          <p14:tracePt t="33434" x="6051550" y="2298700"/>
          <p14:tracePt t="33449" x="6038850" y="2298700"/>
          <p14:tracePt t="33458" x="6038850" y="2311400"/>
          <p14:tracePt t="33481" x="6026150" y="2311400"/>
          <p14:tracePt t="33489" x="6026150" y="2317750"/>
          <p14:tracePt t="33505" x="6019800" y="2317750"/>
          <p14:tracePt t="33513" x="6007100" y="2330450"/>
          <p14:tracePt t="33522" x="6007100" y="2343150"/>
          <p14:tracePt t="33529" x="5994400" y="2343150"/>
          <p14:tracePt t="33539" x="5975350" y="2355850"/>
          <p14:tracePt t="33556" x="5937250" y="2387600"/>
          <p14:tracePt t="33562" x="5918200" y="2400300"/>
          <p14:tracePt t="33572" x="5892800" y="2406650"/>
          <p14:tracePt t="33589" x="5848350" y="2432050"/>
          <p14:tracePt t="33593" x="5803900" y="2451100"/>
          <p14:tracePt t="33606" x="5759450" y="2463800"/>
          <p14:tracePt t="33622" x="5683250" y="2489200"/>
          <p14:tracePt t="33625" x="5657850" y="2489200"/>
          <p14:tracePt t="33639" x="5626100" y="2501900"/>
          <p14:tracePt t="33641" x="5594350" y="2501900"/>
          <p14:tracePt t="33655" x="5549900" y="2508250"/>
          <p14:tracePt t="33657" x="5524500" y="2520950"/>
          <p14:tracePt t="33672" x="5499100" y="2520950"/>
          <p14:tracePt t="33674" x="5480050" y="2533650"/>
          <p14:tracePt t="33688" x="5454650" y="2533650"/>
          <p14:tracePt t="33689" x="5435600" y="2533650"/>
          <p14:tracePt t="33705" x="5422900" y="2533650"/>
          <p14:tracePt t="33713" x="5410200" y="2533650"/>
          <p14:tracePt t="33722" x="5403850" y="2533650"/>
          <p14:tracePt t="33738" x="5391150" y="2533650"/>
          <p14:tracePt t="33753" x="5378450" y="2533650"/>
          <p14:tracePt t="33857" x="5365750" y="2533650"/>
          <p14:tracePt t="34504" x="5365750" y="2546350"/>
          <p14:tracePt t="34521" x="5365750" y="2552700"/>
          <p14:tracePt t="34528" x="5365750" y="2565400"/>
          <p14:tracePt t="34539" x="5365750" y="2578100"/>
          <p14:tracePt t="34544" x="5365750" y="2590800"/>
          <p14:tracePt t="34555" x="5365750" y="2597150"/>
          <p14:tracePt t="34560" x="5365750" y="2609850"/>
          <p14:tracePt t="34572" x="5365750" y="2635250"/>
          <p14:tracePt t="34589" x="5365750" y="2667000"/>
          <p14:tracePt t="34592" x="5365750" y="2698750"/>
          <p14:tracePt t="34605" x="5365750" y="2724150"/>
          <p14:tracePt t="34622" x="5365750" y="2787650"/>
          <p14:tracePt t="34624" x="5365750" y="2813050"/>
          <p14:tracePt t="34639" x="5359400" y="2857500"/>
          <p14:tracePt t="34655" x="5359400" y="2914650"/>
          <p14:tracePt t="34657" x="5346700" y="2946400"/>
          <p14:tracePt t="34672" x="5346700" y="2990850"/>
          <p14:tracePt t="34689" x="5334000" y="3022600"/>
          <p14:tracePt t="34696" x="5334000" y="3035300"/>
          <p14:tracePt t="34705" x="5334000" y="3060700"/>
          <p14:tracePt t="34722" x="5321300" y="3092450"/>
          <p14:tracePt t="34728" x="5321300" y="3105150"/>
          <p14:tracePt t="34739" x="5321300" y="3124200"/>
          <p14:tracePt t="34755" x="5308600" y="3162300"/>
          <p14:tracePt t="34760" x="5308600" y="3181350"/>
          <p14:tracePt t="34772" x="5308600" y="3194050"/>
          <p14:tracePt t="34789" x="5308600" y="3238500"/>
          <p14:tracePt t="34792" x="5308600" y="3263900"/>
          <p14:tracePt t="34805" x="5302250" y="3270250"/>
          <p14:tracePt t="34822" x="5302250" y="3314700"/>
          <p14:tracePt t="34825" x="5289550" y="3327400"/>
          <p14:tracePt t="34839" x="5289550" y="3359150"/>
          <p14:tracePt t="34855" x="5289550" y="3384550"/>
          <p14:tracePt t="34856" x="5289550" y="3403600"/>
          <p14:tracePt t="34857" x="5276850" y="3441700"/>
          <p14:tracePt t="34864" x="5276850" y="3454400"/>
          <p14:tracePt t="34873" x="5276850" y="3473450"/>
          <p14:tracePt t="34889" x="5264150" y="3505200"/>
          <p14:tracePt t="34896" x="5264150" y="3530600"/>
          <p14:tracePt t="34906" x="5264150" y="3543300"/>
          <p14:tracePt t="34922" x="5264150" y="3562350"/>
          <p14:tracePt t="34928" x="5264150" y="3575050"/>
          <p14:tracePt t="34952" x="5264150" y="3587750"/>
          <p14:tracePt t="34999" x="5257800" y="3587750"/>
          <p14:tracePt t="35143" x="5257800" y="3575050"/>
          <p14:tracePt t="35151" x="5264150" y="3575050"/>
          <p14:tracePt t="35159" x="5264150" y="3562350"/>
          <p14:tracePt t="35167" x="5264150" y="3549650"/>
          <p14:tracePt t="35175" x="5276850" y="3549650"/>
          <p14:tracePt t="35183" x="5276850" y="3543300"/>
          <p14:tracePt t="35191" x="5289550" y="3530600"/>
          <p14:tracePt t="35199" x="5302250" y="3530600"/>
          <p14:tracePt t="35207" x="5302250" y="3517900"/>
          <p14:tracePt t="35222" x="5308600" y="3505200"/>
          <p14:tracePt t="35224" x="5321300" y="3505200"/>
          <p14:tracePt t="35238" x="5321300" y="3498850"/>
          <p14:tracePt t="35240" x="5334000" y="3498850"/>
          <p14:tracePt t="35255" x="5334000" y="3486150"/>
          <p14:tracePt t="35256" x="5346700" y="3486150"/>
          <p14:tracePt t="35263" x="5346700" y="3473450"/>
          <p14:tracePt t="35272" x="5359400" y="3473450"/>
          <p14:tracePt t="35279" x="5359400" y="3460750"/>
          <p14:tracePt t="35311" x="5359400" y="3454400"/>
          <p14:tracePt t="35335" x="5359400" y="3441700"/>
          <p14:tracePt t="35343" x="5346700" y="3441700"/>
          <p14:tracePt t="35351" x="5321300" y="3429000"/>
          <p14:tracePt t="35359" x="5308600" y="3416300"/>
          <p14:tracePt t="35367" x="5289550" y="3416300"/>
          <p14:tracePt t="35375" x="5264150" y="3403600"/>
          <p14:tracePt t="35383" x="5232400" y="3403600"/>
          <p14:tracePt t="35391" x="5213350" y="3397250"/>
          <p14:tracePt t="35399" x="5168900" y="3397250"/>
          <p14:tracePt t="35408" x="5130800" y="3397250"/>
          <p14:tracePt t="35415" x="5073650" y="3384550"/>
          <p14:tracePt t="35423" x="5054600" y="3384550"/>
          <p14:tracePt t="35438" x="5022850" y="3384550"/>
          <p14:tracePt t="35440" x="4984750" y="3384550"/>
          <p14:tracePt t="35456" x="4927600" y="3384550"/>
          <p14:tracePt t="35463" x="4908550" y="3384550"/>
          <p14:tracePt t="35472" x="4883150" y="3384550"/>
          <p14:tracePt t="35479" x="4876800" y="3384550"/>
          <p14:tracePt t="35489" x="4876800" y="3397250"/>
          <p14:tracePt t="35495" x="4864100" y="3403600"/>
          <p14:tracePt t="35511" x="4864100" y="3416300"/>
          <p14:tracePt t="35522" x="4864100" y="3429000"/>
          <p14:tracePt t="35527" x="4864100" y="3441700"/>
          <p14:tracePt t="35543" x="4864100" y="3454400"/>
          <p14:tracePt t="35555" x="4864100" y="3460750"/>
          <p14:tracePt t="35567" x="4864100" y="3473450"/>
          <p14:tracePt t="35583" x="4864100" y="3486150"/>
          <p14:tracePt t="35591" x="4876800" y="3486150"/>
          <p14:tracePt t="35599" x="4876800" y="3498850"/>
          <p14:tracePt t="35607" x="4883150" y="3505200"/>
          <p14:tracePt t="35615" x="4908550" y="3517900"/>
          <p14:tracePt t="35623" x="4927600" y="3530600"/>
          <p14:tracePt t="35639" x="4953000" y="3543300"/>
          <p14:tracePt t="35639" x="4978400" y="3549650"/>
          <p14:tracePt t="35647" x="5010150" y="3562350"/>
          <p14:tracePt t="35655" x="5029200" y="3575050"/>
          <p14:tracePt t="35663" x="5067300" y="3587750"/>
          <p14:tracePt t="35672" x="5073650" y="3587750"/>
          <p14:tracePt t="35679" x="5099050" y="3594100"/>
          <p14:tracePt t="35689" x="5118100" y="3594100"/>
          <p14:tracePt t="35695" x="5130800" y="3594100"/>
          <p14:tracePt t="35705" x="5156200" y="3594100"/>
          <p14:tracePt t="35711" x="5168900" y="3594100"/>
          <p14:tracePt t="35722" x="5175250" y="3594100"/>
          <p14:tracePt t="35727" x="5187950" y="3594100"/>
          <p14:tracePt t="35739" x="5200650" y="3587750"/>
          <p14:tracePt t="35755" x="5219700" y="3575050"/>
          <p14:tracePt t="35759" x="5232400" y="3575050"/>
          <p14:tracePt t="35772" x="5232400" y="3562350"/>
          <p14:tracePt t="35775" x="5245100" y="3562350"/>
          <p14:tracePt t="35788" x="5245100" y="3549650"/>
          <p14:tracePt t="35791" x="5257800" y="3549650"/>
          <p14:tracePt t="35815" x="5264150" y="3549650"/>
          <p14:tracePt t="35823" x="5264150" y="3543300"/>
          <p14:tracePt t="35839" x="5264150" y="3530600"/>
          <p14:tracePt t="35847" x="5276850" y="3530600"/>
          <p14:tracePt t="35855" x="5276850" y="3517900"/>
          <p14:tracePt t="35871" x="5289550" y="3505200"/>
          <p14:tracePt t="35879" x="5289550" y="3498850"/>
          <p14:tracePt t="35895" x="5302250" y="3486150"/>
          <p14:tracePt t="35922" x="5302250" y="3473450"/>
          <p14:tracePt t="35926" x="5302250" y="3460750"/>
          <p14:tracePt t="35939" x="5302250" y="3454400"/>
          <p14:tracePt t="35950" x="5302250" y="3441700"/>
          <p14:tracePt t="35958" x="5289550" y="3429000"/>
          <p14:tracePt t="35967" x="5289550" y="3416300"/>
          <p14:tracePt t="35975" x="5264150" y="3403600"/>
          <p14:tracePt t="35982" x="5257800" y="3403600"/>
          <p14:tracePt t="35990" x="5245100" y="3397250"/>
          <p14:tracePt t="35998" x="5219700" y="3384550"/>
          <p14:tracePt t="36006" x="5213350" y="3384550"/>
          <p14:tracePt t="36022" x="5187950" y="3371850"/>
          <p14:tracePt t="36023" x="5175250" y="3371850"/>
          <p14:tracePt t="36039" x="5130800" y="3371850"/>
          <p14:tracePt t="36046" x="5111750" y="3371850"/>
          <p14:tracePt t="36055" x="5073650" y="3371850"/>
          <p14:tracePt t="36062" x="5067300" y="3371850"/>
          <p14:tracePt t="36072" x="5029200" y="3371850"/>
          <p14:tracePt t="36078" x="5022850" y="3371850"/>
          <p14:tracePt t="36088" x="4997450" y="3371850"/>
          <p14:tracePt t="36094" x="4984750" y="3371850"/>
          <p14:tracePt t="36105" x="4965700" y="3384550"/>
          <p14:tracePt t="36122" x="4940300" y="3384550"/>
          <p14:tracePt t="36126" x="4927600" y="3397250"/>
          <p14:tracePt t="36142" x="4921250" y="3403600"/>
          <p14:tracePt t="36158" x="4921250" y="3416300"/>
          <p14:tracePt t="36172" x="4921250" y="3429000"/>
          <p14:tracePt t="36182" x="4921250" y="3441700"/>
          <p14:tracePt t="36206" x="4921250" y="3454400"/>
          <p14:tracePt t="36230" x="4921250" y="3460750"/>
          <p14:tracePt t="36254" x="4921250" y="3473450"/>
          <p14:tracePt t="36262" x="4927600" y="3473450"/>
          <p14:tracePt t="36270" x="4927600" y="3486150"/>
          <p14:tracePt t="36278" x="4940300" y="3486150"/>
          <p14:tracePt t="36294" x="4953000" y="3498850"/>
          <p14:tracePt t="36305" x="4965700" y="3498850"/>
          <p14:tracePt t="36310" x="4965700" y="3505200"/>
          <p14:tracePt t="36322" x="4984750" y="3505200"/>
          <p14:tracePt t="36326" x="4997450" y="3517900"/>
          <p14:tracePt t="36338" x="5041900" y="3543300"/>
          <p14:tracePt t="36342" x="5054600" y="3543300"/>
          <p14:tracePt t="36356" x="5086350" y="3549650"/>
          <p14:tracePt t="36358" x="5111750" y="3562350"/>
          <p14:tracePt t="36372" x="5143500" y="3575050"/>
          <p14:tracePt t="36389" x="5200650" y="3587750"/>
          <p14:tracePt t="36390" x="5232400" y="3587750"/>
          <p14:tracePt t="36405" x="5257800" y="3587750"/>
          <p14:tracePt t="36422" x="5289550" y="3587750"/>
          <p14:tracePt t="36422" x="5334000" y="3587750"/>
          <p14:tracePt t="36430" x="5359400" y="3587750"/>
          <p14:tracePt t="36439" x="5378450" y="3587750"/>
          <p14:tracePt t="36455" x="5422900" y="3562350"/>
          <p14:tracePt t="36462" x="5448300" y="3549650"/>
          <p14:tracePt t="36472" x="5454650" y="3543300"/>
          <p14:tracePt t="36489" x="5492750" y="3517900"/>
          <p14:tracePt t="36494" x="5492750" y="3505200"/>
          <p14:tracePt t="36505" x="5499100" y="3498850"/>
          <p14:tracePt t="36522" x="5511800" y="3473450"/>
          <p14:tracePt t="36526" x="5511800" y="3460750"/>
          <p14:tracePt t="36539" x="5524500" y="3454400"/>
          <p14:tracePt t="36556" x="5537200" y="3416300"/>
          <p14:tracePt t="36558" x="5537200" y="3403600"/>
          <p14:tracePt t="36572" x="5537200" y="3384550"/>
          <p14:tracePt t="36589" x="5537200" y="3359150"/>
          <p14:tracePt t="36606" x="5537200" y="3352800"/>
          <p14:tracePt t="36606" x="5537200" y="3340100"/>
          <p14:tracePt t="36622" x="5537200" y="3327400"/>
          <p14:tracePt t="36639" x="5537200" y="3314700"/>
          <p14:tracePt t="36655" x="5511800" y="3314700"/>
          <p14:tracePt t="36662" x="5499100" y="3308350"/>
          <p14:tracePt t="36672" x="5492750" y="3308350"/>
          <p14:tracePt t="36678" x="5435600" y="3295650"/>
          <p14:tracePt t="36688" x="5422900" y="3295650"/>
          <p14:tracePt t="36705" x="5359400" y="3295650"/>
          <p14:tracePt t="36710" x="5334000" y="3295650"/>
          <p14:tracePt t="36722" x="5289550" y="3295650"/>
          <p14:tracePt t="36738" x="5232400" y="3295650"/>
          <p14:tracePt t="36742" x="5219700" y="3295650"/>
          <p14:tracePt t="36755" x="5187950" y="3295650"/>
          <p14:tracePt t="36772" x="5156200" y="3308350"/>
          <p14:tracePt t="36774" x="5130800" y="3327400"/>
          <p14:tracePt t="36789" x="5118100" y="3340100"/>
          <p14:tracePt t="36805" x="5111750" y="3340100"/>
          <p14:tracePt t="36806" x="5099050" y="3352800"/>
          <p14:tracePt t="36806" x="5086350" y="3359150"/>
          <p14:tracePt t="36822" x="5073650" y="3371850"/>
          <p14:tracePt t="36838" x="5073650" y="3384550"/>
          <p14:tracePt t="36845" x="5073650" y="3397250"/>
          <p14:tracePt t="36861" x="5073650" y="3403600"/>
          <p14:tracePt t="36888" x="5073650" y="3429000"/>
          <p14:tracePt t="36909" x="5086350" y="3441700"/>
          <p14:tracePt t="36925" x="5099050" y="3454400"/>
          <p14:tracePt t="36941" x="5099050" y="3460750"/>
          <p14:tracePt t="36949" x="5111750" y="3473450"/>
          <p14:tracePt t="36957" x="5118100" y="3473450"/>
          <p14:tracePt t="36965" x="5130800" y="3498850"/>
          <p14:tracePt t="36973" x="5143500" y="3498850"/>
          <p14:tracePt t="36988" x="5156200" y="3505200"/>
          <p14:tracePt t="36990" x="5168900" y="3517900"/>
          <p14:tracePt t="37005" x="5200650" y="3530600"/>
          <p14:tracePt t="37022" x="5257800" y="3543300"/>
          <p14:tracePt t="37029" x="5264150" y="3543300"/>
          <p14:tracePt t="37038" x="5302250" y="3543300"/>
          <p14:tracePt t="37055" x="5359400" y="3543300"/>
          <p14:tracePt t="37061" x="5378450" y="3543300"/>
          <p14:tracePt t="37072" x="5410200" y="3530600"/>
          <p14:tracePt t="37088" x="5454650" y="3505200"/>
          <p14:tracePt t="37093" x="5492750" y="3498850"/>
          <p14:tracePt t="37105" x="5511800" y="3486150"/>
          <p14:tracePt t="37122" x="5549900" y="3454400"/>
          <p14:tracePt t="37125" x="5556250" y="3441700"/>
          <p14:tracePt t="37139" x="5568950" y="3429000"/>
          <p14:tracePt t="37155" x="5581650" y="3403600"/>
          <p14:tracePt t="37157" x="5581650" y="3397250"/>
          <p14:tracePt t="37172" x="5594350" y="3384550"/>
          <p14:tracePt t="37188" x="5594350" y="3371850"/>
          <p14:tracePt t="37189" x="5594350" y="3359150"/>
          <p14:tracePt t="37190" x="5594350" y="3352800"/>
          <p14:tracePt t="37198" x="5594350" y="3340100"/>
          <p14:tracePt t="37206" x="5594350" y="3327400"/>
          <p14:tracePt t="37222" x="5581650" y="3308350"/>
          <p14:tracePt t="37229" x="5581650" y="3295650"/>
          <p14:tracePt t="37239" x="5556250" y="3282950"/>
          <p14:tracePt t="37255" x="5511800" y="3263900"/>
          <p14:tracePt t="37261" x="5492750" y="3238500"/>
          <p14:tracePt t="37272" x="5448300" y="3225800"/>
          <p14:tracePt t="37289" x="5391150" y="3206750"/>
          <p14:tracePt t="37293" x="5365750" y="3206750"/>
          <p14:tracePt t="37305" x="5334000" y="3206750"/>
          <p14:tracePt t="37323" x="5276850" y="3206750"/>
          <p14:tracePt t="37325" x="5264150" y="3206750"/>
          <p14:tracePt t="37339" x="5257800" y="3206750"/>
          <p14:tracePt t="37355" x="5232400" y="3225800"/>
          <p14:tracePt t="37358" x="5219700" y="3238500"/>
          <p14:tracePt t="37372" x="5219700" y="3251200"/>
          <p14:tracePt t="37389" x="5213350" y="3263900"/>
          <p14:tracePt t="37389" x="5213350" y="3282950"/>
          <p14:tracePt t="37397" x="5213350" y="3295650"/>
          <p14:tracePt t="37423" x="5213350" y="3308350"/>
          <p14:tracePt t="37437" x="5213350" y="3314700"/>
          <p14:tracePt t="37469" x="5213350" y="3308350"/>
          <p14:tracePt t="37477" x="5219700" y="3295650"/>
          <p14:tracePt t="37485" x="5219700" y="3270250"/>
          <p14:tracePt t="37493" x="5232400" y="3238500"/>
          <p14:tracePt t="37505" x="5245100" y="3194050"/>
          <p14:tracePt t="37509" x="5257800" y="3149600"/>
          <p14:tracePt t="37522" x="5289550" y="3048000"/>
          <p14:tracePt t="37538" x="5321300" y="2889250"/>
          <p14:tracePt t="37540" x="5334000" y="2781300"/>
          <p14:tracePt t="37555" x="5346700" y="2667000"/>
          <p14:tracePt t="37572" x="5365750" y="2406650"/>
          <p14:tracePt t="37573" x="5378450" y="2273300"/>
          <p14:tracePt t="37589" x="5378450" y="2070100"/>
          <p14:tracePt t="37605" x="5378450" y="1949450"/>
          <p14:tracePt t="37613" x="5378450" y="1892300"/>
          <p14:tracePt t="37622" x="5378450" y="1847850"/>
          <p14:tracePt t="37639" x="5359400" y="1784350"/>
          <p14:tracePt t="37645" x="5359400" y="1771650"/>
          <p14:tracePt t="37655" x="5346700" y="1758950"/>
          <p14:tracePt t="37672" x="5346700" y="1746250"/>
          <p14:tracePt t="37677" x="5334000" y="1746250"/>
          <p14:tracePt t="37708" x="5321300" y="1746250"/>
          <p14:tracePt t="37732" x="5308600" y="1746250"/>
          <p14:tracePt t="37772" x="5302250" y="1746250"/>
          <p14:tracePt t="37788" x="5302250" y="1758950"/>
          <p14:tracePt t="37796" x="5302250" y="1771650"/>
          <p14:tracePt t="37805" x="5289550" y="1784350"/>
          <p14:tracePt t="37812" x="5289550" y="1790700"/>
          <p14:tracePt t="37822" x="5289550" y="1803400"/>
          <p14:tracePt t="37838" x="5289550" y="1828800"/>
          <p14:tracePt t="37844" x="5289550" y="1835150"/>
          <p14:tracePt t="37855" x="5289550" y="1860550"/>
          <p14:tracePt t="37872" x="5289550" y="1879600"/>
          <p14:tracePt t="37876" x="5289550" y="1905000"/>
          <p14:tracePt t="37888" x="5302250" y="1917700"/>
          <p14:tracePt t="37905" x="5308600" y="1949450"/>
          <p14:tracePt t="37916" x="5321300" y="1962150"/>
          <p14:tracePt t="37924" x="5334000" y="1962150"/>
          <p14:tracePt t="37939" x="5346700" y="1974850"/>
          <p14:tracePt t="37940" x="5359400" y="1974850"/>
          <p14:tracePt t="37948" x="5365750" y="1974850"/>
          <p14:tracePt t="37956" x="5378450" y="1974850"/>
          <p14:tracePt t="37972" x="5391150" y="1974850"/>
          <p14:tracePt t="37972" x="5403850" y="1974850"/>
          <p14:tracePt t="37980" x="5410200" y="1974850"/>
          <p14:tracePt t="37989" x="5422900" y="1974850"/>
          <p14:tracePt t="38005" x="5435600" y="1974850"/>
          <p14:tracePt t="38068" x="5410200" y="1974850"/>
          <p14:tracePt t="38076" x="5378450" y="1974850"/>
          <p14:tracePt t="38084" x="5359400" y="1974850"/>
          <p14:tracePt t="38092" x="5321300" y="1974850"/>
          <p14:tracePt t="38100" x="5289550" y="1981200"/>
          <p14:tracePt t="38108" x="5257800" y="1981200"/>
          <p14:tracePt t="38122" x="5219700" y="1993900"/>
          <p14:tracePt t="38124" x="5187950" y="2006600"/>
          <p14:tracePt t="38138" x="5168900" y="2019300"/>
          <p14:tracePt t="38155" x="5111750" y="2063750"/>
          <p14:tracePt t="38157" x="5086350" y="2082800"/>
          <p14:tracePt t="38172" x="5054600" y="2127250"/>
          <p14:tracePt t="38180" x="5054600" y="2152650"/>
          <p14:tracePt t="38189" x="5041900" y="2171700"/>
          <p14:tracePt t="38196" x="5041900" y="2197100"/>
          <p14:tracePt t="38205" x="5029200" y="2216150"/>
          <p14:tracePt t="38222" x="5029200" y="2260600"/>
          <p14:tracePt t="38228" x="5029200" y="2273300"/>
          <p14:tracePt t="38238" x="5029200" y="2311400"/>
          <p14:tracePt t="38244" x="5029200" y="2317750"/>
          <p14:tracePt t="38255" x="5029200" y="2343150"/>
          <p14:tracePt t="38260" x="5041900" y="2355850"/>
          <p14:tracePt t="38272" x="5067300" y="2362200"/>
          <p14:tracePt t="38288" x="5086350" y="2374900"/>
          <p14:tracePt t="38292" x="5111750" y="2387600"/>
          <p14:tracePt t="38305" x="5130800" y="2387600"/>
          <p14:tracePt t="38322" x="5156200" y="2387600"/>
          <p14:tracePt t="38324" x="5175250" y="2387600"/>
          <p14:tracePt t="38339" x="5200650" y="2374900"/>
          <p14:tracePt t="38356" x="5245100" y="2355850"/>
          <p14:tracePt t="38356" x="5264150" y="2343150"/>
          <p14:tracePt t="38364" x="5302250" y="2330450"/>
          <p14:tracePt t="38372" x="5321300" y="2311400"/>
          <p14:tracePt t="38389" x="5378450" y="2286000"/>
          <p14:tracePt t="38396" x="5391150" y="2260600"/>
          <p14:tracePt t="38405" x="5410200" y="2254250"/>
          <p14:tracePt t="38422" x="5435600" y="2228850"/>
          <p14:tracePt t="38428" x="5448300" y="2216150"/>
          <p14:tracePt t="38439" x="5448300" y="2209800"/>
          <p14:tracePt t="38456" x="5454650" y="2197100"/>
          <p14:tracePt t="38467" x="5454650" y="2184400"/>
          <p14:tracePt t="39650" x="5454650" y="2165350"/>
          <p14:tracePt t="39658" x="5499100" y="2070100"/>
          <p14:tracePt t="39666" x="5581650" y="1981200"/>
          <p14:tracePt t="39674" x="5670550" y="1847850"/>
          <p14:tracePt t="39682" x="5848350" y="1600200"/>
          <p14:tracePt t="39690" x="5975350" y="1447800"/>
          <p14:tracePt t="39706" x="6140450" y="1200150"/>
          <p14:tracePt t="39706" x="6362700" y="927100"/>
          <p14:tracePt t="39714" x="6553200" y="692150"/>
          <p14:tracePt t="39722" x="6610350" y="615950"/>
          <p14:tracePt t="39730" x="6756400" y="450850"/>
          <p14:tracePt t="39739" x="6870700" y="323850"/>
          <p14:tracePt t="39746" x="6902450" y="292100"/>
          <p14:tracePt t="39755" x="6972300" y="215900"/>
          <p14:tracePt t="39762" x="7016750" y="158750"/>
          <p14:tracePt t="39772" x="7105650" y="76200"/>
          <p14:tracePt t="39778" x="7137400" y="3175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3"/>
          <p:cNvPicPr preferRelativeResize="0"/>
          <p:nvPr/>
        </p:nvPicPr>
        <p:blipFill>
          <a:blip r:embed="rId5">
            <a:alphaModFix/>
          </a:blip>
          <a:stretch>
            <a:fillRect/>
          </a:stretch>
        </p:blipFill>
        <p:spPr>
          <a:xfrm>
            <a:off x="96500" y="1170300"/>
            <a:ext cx="1912879" cy="1440625"/>
          </a:xfrm>
          <a:prstGeom prst="rect">
            <a:avLst/>
          </a:prstGeom>
          <a:noFill/>
          <a:ln>
            <a:noFill/>
          </a:ln>
        </p:spPr>
      </p:pic>
      <p:pic>
        <p:nvPicPr>
          <p:cNvPr id="362" name="Google Shape;362;p43"/>
          <p:cNvPicPr preferRelativeResize="0"/>
          <p:nvPr/>
        </p:nvPicPr>
        <p:blipFill>
          <a:blip r:embed="rId6">
            <a:alphaModFix/>
          </a:blip>
          <a:stretch>
            <a:fillRect/>
          </a:stretch>
        </p:blipFill>
        <p:spPr>
          <a:xfrm>
            <a:off x="96500" y="2688625"/>
            <a:ext cx="1912879" cy="1440625"/>
          </a:xfrm>
          <a:prstGeom prst="rect">
            <a:avLst/>
          </a:prstGeom>
          <a:noFill/>
          <a:ln>
            <a:noFill/>
          </a:ln>
        </p:spPr>
      </p:pic>
      <p:pic>
        <p:nvPicPr>
          <p:cNvPr id="363" name="Google Shape;363;p43"/>
          <p:cNvPicPr preferRelativeResize="0"/>
          <p:nvPr/>
        </p:nvPicPr>
        <p:blipFill>
          <a:blip r:embed="rId7">
            <a:alphaModFix/>
          </a:blip>
          <a:stretch>
            <a:fillRect/>
          </a:stretch>
        </p:blipFill>
        <p:spPr>
          <a:xfrm>
            <a:off x="2113443" y="1170313"/>
            <a:ext cx="1825303" cy="1440608"/>
          </a:xfrm>
          <a:prstGeom prst="rect">
            <a:avLst/>
          </a:prstGeom>
          <a:noFill/>
          <a:ln>
            <a:noFill/>
          </a:ln>
        </p:spPr>
      </p:pic>
      <p:pic>
        <p:nvPicPr>
          <p:cNvPr id="364" name="Google Shape;364;p43"/>
          <p:cNvPicPr preferRelativeResize="0"/>
          <p:nvPr/>
        </p:nvPicPr>
        <p:blipFill>
          <a:blip r:embed="rId8">
            <a:alphaModFix/>
          </a:blip>
          <a:stretch>
            <a:fillRect/>
          </a:stretch>
        </p:blipFill>
        <p:spPr>
          <a:xfrm>
            <a:off x="2113449" y="2688634"/>
            <a:ext cx="1825298" cy="1440603"/>
          </a:xfrm>
          <a:prstGeom prst="rect">
            <a:avLst/>
          </a:prstGeom>
          <a:noFill/>
          <a:ln>
            <a:noFill/>
          </a:ln>
        </p:spPr>
      </p:pic>
      <p:pic>
        <p:nvPicPr>
          <p:cNvPr id="365" name="Google Shape;365;p43"/>
          <p:cNvPicPr preferRelativeResize="0"/>
          <p:nvPr/>
        </p:nvPicPr>
        <p:blipFill>
          <a:blip r:embed="rId9">
            <a:alphaModFix/>
          </a:blip>
          <a:stretch>
            <a:fillRect/>
          </a:stretch>
        </p:blipFill>
        <p:spPr>
          <a:xfrm>
            <a:off x="4042812" y="1170314"/>
            <a:ext cx="1825303" cy="1440608"/>
          </a:xfrm>
          <a:prstGeom prst="rect">
            <a:avLst/>
          </a:prstGeom>
          <a:noFill/>
          <a:ln>
            <a:noFill/>
          </a:ln>
        </p:spPr>
      </p:pic>
      <p:pic>
        <p:nvPicPr>
          <p:cNvPr id="366" name="Google Shape;366;p43"/>
          <p:cNvPicPr preferRelativeResize="0"/>
          <p:nvPr/>
        </p:nvPicPr>
        <p:blipFill>
          <a:blip r:embed="rId10">
            <a:alphaModFix/>
          </a:blip>
          <a:stretch>
            <a:fillRect/>
          </a:stretch>
        </p:blipFill>
        <p:spPr>
          <a:xfrm>
            <a:off x="4042812" y="2688619"/>
            <a:ext cx="1825303" cy="1440631"/>
          </a:xfrm>
          <a:prstGeom prst="rect">
            <a:avLst/>
          </a:prstGeom>
          <a:noFill/>
          <a:ln>
            <a:noFill/>
          </a:ln>
        </p:spPr>
      </p:pic>
      <p:sp>
        <p:nvSpPr>
          <p:cNvPr id="367" name="Google Shape;367;p43"/>
          <p:cNvSpPr txBox="1"/>
          <p:nvPr/>
        </p:nvSpPr>
        <p:spPr>
          <a:xfrm>
            <a:off x="172440" y="546300"/>
            <a:ext cx="18252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No Change</a:t>
            </a:r>
            <a:endParaRPr sz="2350" b="1">
              <a:solidFill>
                <a:schemeClr val="dk1"/>
              </a:solidFill>
              <a:latin typeface="Times New Roman"/>
              <a:ea typeface="Times New Roman"/>
              <a:cs typeface="Times New Roman"/>
              <a:sym typeface="Times New Roman"/>
            </a:endParaRPr>
          </a:p>
        </p:txBody>
      </p:sp>
      <p:sp>
        <p:nvSpPr>
          <p:cNvPr id="368" name="Google Shape;368;p43"/>
          <p:cNvSpPr txBox="1"/>
          <p:nvPr/>
        </p:nvSpPr>
        <p:spPr>
          <a:xfrm>
            <a:off x="2470916" y="546325"/>
            <a:ext cx="10017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GCV</a:t>
            </a:r>
            <a:endParaRPr sz="2350" b="1">
              <a:solidFill>
                <a:schemeClr val="dk1"/>
              </a:solidFill>
              <a:latin typeface="Times New Roman"/>
              <a:ea typeface="Times New Roman"/>
              <a:cs typeface="Times New Roman"/>
              <a:sym typeface="Times New Roman"/>
            </a:endParaRPr>
          </a:p>
        </p:txBody>
      </p:sp>
      <p:sp>
        <p:nvSpPr>
          <p:cNvPr id="369" name="Google Shape;369;p43"/>
          <p:cNvSpPr txBox="1"/>
          <p:nvPr/>
        </p:nvSpPr>
        <p:spPr>
          <a:xfrm>
            <a:off x="3848767" y="546325"/>
            <a:ext cx="23166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GCV+ccp_alpha</a:t>
            </a:r>
            <a:endParaRPr sz="2350" b="1">
              <a:solidFill>
                <a:schemeClr val="dk1"/>
              </a:solidFill>
              <a:latin typeface="Times New Roman"/>
              <a:ea typeface="Times New Roman"/>
              <a:cs typeface="Times New Roman"/>
              <a:sym typeface="Times New Roman"/>
            </a:endParaRPr>
          </a:p>
        </p:txBody>
      </p:sp>
      <p:sp>
        <p:nvSpPr>
          <p:cNvPr id="370" name="Google Shape;370;p43"/>
          <p:cNvSpPr txBox="1"/>
          <p:nvPr/>
        </p:nvSpPr>
        <p:spPr>
          <a:xfrm>
            <a:off x="2115900" y="0"/>
            <a:ext cx="49122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Dropped Feature: EstimatedSalary</a:t>
            </a:r>
            <a:endParaRPr sz="2350" b="1">
              <a:solidFill>
                <a:schemeClr val="dk1"/>
              </a:solidFill>
              <a:latin typeface="Times New Roman"/>
              <a:ea typeface="Times New Roman"/>
              <a:cs typeface="Times New Roman"/>
              <a:sym typeface="Times New Roman"/>
            </a:endParaRPr>
          </a:p>
        </p:txBody>
      </p:sp>
      <p:sp>
        <p:nvSpPr>
          <p:cNvPr id="371" name="Google Shape;371;p43"/>
          <p:cNvSpPr txBox="1"/>
          <p:nvPr/>
        </p:nvSpPr>
        <p:spPr>
          <a:xfrm>
            <a:off x="5972175" y="1170300"/>
            <a:ext cx="3093900" cy="2355000"/>
          </a:xfrm>
          <a:prstGeom prst="rect">
            <a:avLst/>
          </a:prstGeom>
          <a:noFill/>
          <a:ln>
            <a:noFill/>
          </a:ln>
        </p:spPr>
        <p:txBody>
          <a:bodyPr spcFirstLastPara="1" wrap="square" lIns="91425" tIns="91425" rIns="91425" bIns="91425" anchor="t" anchorCtr="0">
            <a:spAutoFit/>
          </a:bodyPr>
          <a:lstStyle/>
          <a:p>
            <a:pPr marL="457200" lvl="0"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Low training accuracy on the minority class</a:t>
            </a:r>
            <a:endParaRPr sz="2350">
              <a:solidFill>
                <a:schemeClr val="dk1"/>
              </a:solidFill>
              <a:latin typeface="Times New Roman"/>
              <a:ea typeface="Times New Roman"/>
              <a:cs typeface="Times New Roman"/>
              <a:sym typeface="Times New Roman"/>
            </a:endParaRPr>
          </a:p>
          <a:p>
            <a:pPr marL="457200" lvl="0"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Low testing accuracy on the minority class</a:t>
            </a:r>
            <a:endParaRPr sz="2350">
              <a:solidFill>
                <a:schemeClr val="dk1"/>
              </a:solidFill>
              <a:latin typeface="Times New Roman"/>
              <a:ea typeface="Times New Roman"/>
              <a:cs typeface="Times New Roman"/>
              <a:sym typeface="Times New Roman"/>
            </a:endParaRPr>
          </a:p>
        </p:txBody>
      </p:sp>
      <p:pic>
        <p:nvPicPr>
          <p:cNvPr id="55" name="Audio 54">
            <a:extLst>
              <a:ext uri="{FF2B5EF4-FFF2-40B4-BE49-F238E27FC236}">
                <a16:creationId xmlns:a16="http://schemas.microsoft.com/office/drawing/2014/main" id="{098F98EE-22C1-DF43-BF3B-09DA5AB9E48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59"/>
    </mc:Choice>
    <mc:Fallback>
      <p:transition spd="slow" advTm="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extLst>
    <p:ext uri="{3A86A75C-4F4B-4683-9AE1-C65F6400EC91}">
      <p14:laserTraceLst xmlns:p14="http://schemas.microsoft.com/office/powerpoint/2010/main">
        <p14:tracePtLst>
          <p14:tracePt t="21" x="5168900" y="1771650"/>
          <p14:tracePt t="22" x="5175250" y="1784350"/>
          <p14:tracePt t="44" x="5200650" y="1784350"/>
          <p14:tracePt t="50" x="5213350" y="1790700"/>
          <p14:tracePt t="60" x="5232400" y="1790700"/>
          <p14:tracePt t="62" x="5264150" y="1803400"/>
          <p14:tracePt t="76" x="5276850" y="1803400"/>
          <p14:tracePt t="77" x="5321300" y="1816100"/>
          <p14:tracePt t="93" x="5365750" y="1816100"/>
          <p14:tracePt t="94" x="5378450" y="1828800"/>
          <p14:tracePt t="101" x="5410200" y="1828800"/>
          <p14:tracePt t="109" x="5435600" y="1835150"/>
          <p14:tracePt t="126" x="5492750" y="1847850"/>
          <p14:tracePt t="132" x="5499100" y="1847850"/>
          <p14:tracePt t="142" x="5511800" y="1847850"/>
          <p14:tracePt t="158" x="5537200" y="1847850"/>
          <p14:tracePt t="164" x="5549900" y="1860550"/>
          <p14:tracePt t="175" x="5556250" y="1860550"/>
          <p14:tracePt t="191" x="5568950" y="1860550"/>
          <p14:tracePt t="204" x="5581650" y="1860550"/>
          <p14:tracePt t="228" x="5594350" y="1860550"/>
          <p14:tracePt t="252" x="5594350" y="1847850"/>
          <p14:tracePt t="268" x="5594350" y="1835150"/>
          <p14:tracePt t="500" x="5613400" y="1835150"/>
          <p14:tracePt t="508" x="5657850" y="1835150"/>
          <p14:tracePt t="515" x="5702300" y="1847850"/>
          <p14:tracePt t="525" x="5759450" y="1873250"/>
          <p14:tracePt t="532" x="5816600" y="1879600"/>
          <p14:tracePt t="541" x="5873750" y="1905000"/>
          <p14:tracePt t="558" x="5949950" y="1936750"/>
          <p14:tracePt t="564" x="5994400" y="1949450"/>
          <p14:tracePt t="574" x="6038850" y="1962150"/>
          <p14:tracePt t="580" x="6070600" y="1981200"/>
          <p14:tracePt t="591" x="6108700" y="1993900"/>
          <p14:tracePt t="596" x="6127750" y="1993900"/>
          <p14:tracePt t="608" x="6140450" y="2006600"/>
          <p14:tracePt t="624" x="6165850" y="2019300"/>
          <p14:tracePt t="628" x="6172200" y="2025650"/>
          <p14:tracePt t="641" x="6184900" y="2025650"/>
          <p14:tracePt t="651" x="6184900" y="2038350"/>
          <p14:tracePt t="699" x="6184900" y="2051050"/>
          <p14:tracePt t="851" x="6197600" y="2051050"/>
          <p14:tracePt t="859" x="6210300" y="2051050"/>
          <p14:tracePt t="867" x="6216650" y="2051050"/>
          <p14:tracePt t="875" x="6229350" y="2051050"/>
          <p14:tracePt t="883" x="6242050" y="2051050"/>
          <p14:tracePt t="891" x="6254750" y="2051050"/>
          <p14:tracePt t="908" x="6286500" y="2051050"/>
          <p14:tracePt t="915" x="6286500" y="2063750"/>
          <p14:tracePt t="924" x="6299200" y="2063750"/>
          <p14:tracePt t="931" x="6311900" y="2063750"/>
          <p14:tracePt t="942" x="6318250" y="2063750"/>
          <p14:tracePt t="955" x="6330950" y="2063750"/>
          <p14:tracePt t="963" x="6330950" y="2070100"/>
          <p14:tracePt t="974" x="6343650" y="2070100"/>
          <p14:tracePt t="1027" x="6356350" y="2070100"/>
          <p14:tracePt t="1083" x="6356350" y="2082800"/>
          <p14:tracePt t="1187" x="6343650" y="2082800"/>
          <p14:tracePt t="1266" x="6330950" y="2082800"/>
          <p14:tracePt t="1338" x="6318250" y="2082800"/>
          <p14:tracePt t="1408" x="6311900" y="2082800"/>
          <p14:tracePt t="1443" x="6299200" y="2082800"/>
          <p14:tracePt t="1466" x="6286500" y="2082800"/>
          <p14:tracePt t="1507" x="6273800" y="2082800"/>
          <p14:tracePt t="2114" x="6273800" y="2070100"/>
          <p14:tracePt t="2122" x="6273800" y="2063750"/>
          <p14:tracePt t="2130" x="6286500" y="2063750"/>
          <p14:tracePt t="2142" x="6286500" y="2051050"/>
          <p14:tracePt t="2145" x="6286500" y="2038350"/>
          <p14:tracePt t="2158" x="6299200" y="2025650"/>
          <p14:tracePt t="2174" x="6330950" y="1962150"/>
          <p14:tracePt t="2177" x="6375400" y="1879600"/>
          <p14:tracePt t="2191" x="6407150" y="1816100"/>
          <p14:tracePt t="2208" x="6508750" y="1657350"/>
          <p14:tracePt t="2210" x="6565900" y="1568450"/>
          <p14:tracePt t="2225" x="6635750" y="1454150"/>
          <p14:tracePt t="2225" x="6692900" y="1358900"/>
          <p14:tracePt t="2241" x="6743700" y="1263650"/>
          <p14:tracePt t="2242" x="6800850" y="1174750"/>
          <p14:tracePt t="2249" x="6845300" y="1098550"/>
          <p14:tracePt t="2258" x="6883400" y="1028700"/>
          <p14:tracePt t="2275" x="6934200" y="939800"/>
          <p14:tracePt t="2281" x="6972300" y="882650"/>
          <p14:tracePt t="2291" x="6991350" y="850900"/>
          <p14:tracePt t="2308" x="7023100" y="793750"/>
          <p14:tracePt t="2313" x="7048500" y="774700"/>
          <p14:tracePt t="2325" x="7061200" y="762000"/>
          <p14:tracePt t="2341" x="7080250" y="730250"/>
          <p14:tracePt t="2345" x="7105650" y="692150"/>
          <p14:tracePt t="2358" x="7124700" y="673100"/>
          <p14:tracePt t="2641" x="7105650" y="673100"/>
          <p14:tracePt t="2649" x="7080250" y="692150"/>
          <p14:tracePt t="2658" x="7061200" y="717550"/>
          <p14:tracePt t="2665" x="7023100" y="762000"/>
          <p14:tracePt t="2674" x="6991350" y="806450"/>
          <p14:tracePt t="2681" x="6959600" y="863600"/>
          <p14:tracePt t="2691" x="6927850" y="927100"/>
          <p14:tracePt t="2708" x="6858000" y="1041400"/>
          <p14:tracePt t="2713" x="6832600" y="1098550"/>
          <p14:tracePt t="2725" x="6813550" y="1168400"/>
          <p14:tracePt t="2741" x="6769100" y="1289050"/>
          <p14:tracePt t="2745" x="6756400" y="1346200"/>
          <p14:tracePt t="2758" x="6743700" y="1403350"/>
          <p14:tracePt t="2775" x="6743700" y="1524000"/>
          <p14:tracePt t="2777" x="6737350" y="1593850"/>
          <p14:tracePt t="2791" x="6737350" y="1644650"/>
          <p14:tracePt t="2807" x="6737350" y="1746250"/>
          <p14:tracePt t="2809" x="6737350" y="1816100"/>
          <p14:tracePt t="2825" x="6737350" y="1879600"/>
          <p14:tracePt t="2841" x="6737350" y="1962150"/>
          <p14:tracePt t="2849" x="6737350" y="1981200"/>
          <p14:tracePt t="2858" x="6737350" y="2019300"/>
          <p14:tracePt t="2874" x="6737350" y="2038350"/>
          <p14:tracePt t="2881" x="6737350" y="2063750"/>
          <p14:tracePt t="2891" x="6737350" y="2070100"/>
          <p14:tracePt t="2897" x="6737350" y="2095500"/>
          <p14:tracePt t="3168" x="6692900" y="2095500"/>
          <p14:tracePt t="3176" x="6610350" y="2095500"/>
          <p14:tracePt t="3184" x="6489700" y="2095500"/>
          <p14:tracePt t="3192" x="6356350" y="2095500"/>
          <p14:tracePt t="3200" x="6184900" y="2095500"/>
          <p14:tracePt t="3208" x="5975350" y="2095500"/>
          <p14:tracePt t="3224" x="5537200" y="2063750"/>
          <p14:tracePt t="3232" x="5435600" y="2038350"/>
          <p14:tracePt t="3241" x="5264150" y="2006600"/>
          <p14:tracePt t="3257" x="4953000" y="1949450"/>
          <p14:tracePt t="3264" x="4838700" y="1930400"/>
          <p14:tracePt t="3275" x="4806950" y="1930400"/>
          <p14:tracePt t="3280" x="4718050" y="1917700"/>
          <p14:tracePt t="3291" x="4673600" y="1905000"/>
          <p14:tracePt t="3308" x="4603750" y="1905000"/>
          <p14:tracePt t="3312" x="4597400" y="1905000"/>
          <p14:tracePt t="3341" x="4584700" y="1892300"/>
          <p14:tracePt t="3600" x="4597400" y="1892300"/>
          <p14:tracePt t="3608" x="4629150" y="1892300"/>
          <p14:tracePt t="3615" x="4686300" y="1892300"/>
          <p14:tracePt t="3625" x="4737100" y="1892300"/>
          <p14:tracePt t="3631" x="4794250" y="1905000"/>
          <p14:tracePt t="3641" x="4864100" y="1930400"/>
          <p14:tracePt t="3658" x="4953000" y="1936750"/>
          <p14:tracePt t="3663" x="4997450" y="1962150"/>
          <p14:tracePt t="3674" x="5041900" y="1974850"/>
          <p14:tracePt t="3679" x="5099050" y="1993900"/>
          <p14:tracePt t="3691" x="5118100" y="1993900"/>
          <p14:tracePt t="3707" x="5187950" y="2025650"/>
          <p14:tracePt t="3711" x="5213350" y="2038350"/>
          <p14:tracePt t="3724" x="5232400" y="2051050"/>
          <p14:tracePt t="3741" x="5276850" y="2070100"/>
          <p14:tracePt t="3743" x="5302250" y="2082800"/>
          <p14:tracePt t="3758" x="5308600" y="2095500"/>
          <p14:tracePt t="3774" x="5334000" y="2108200"/>
          <p14:tracePt t="3776" x="5346700" y="2120900"/>
          <p14:tracePt t="3791" x="5359400" y="2120900"/>
          <p14:tracePt t="3792" x="5359400" y="2127250"/>
          <p14:tracePt t="3808" x="5365750" y="2127250"/>
          <p14:tracePt t="3815" x="5378450" y="2127250"/>
          <p14:tracePt t="3825" x="5378450" y="2139950"/>
          <p14:tracePt t="3841" x="5391150" y="2152650"/>
          <p14:tracePt t="3855" x="5403850" y="2152650"/>
          <p14:tracePt t="3863" x="5410200" y="2165350"/>
          <p14:tracePt t="3879" x="5422900" y="2171700"/>
          <p14:tracePt t="3908" x="5435600" y="2184400"/>
          <p14:tracePt t="3911" x="5448300" y="2197100"/>
          <p14:tracePt t="3942" x="5454650" y="2197100"/>
          <p14:tracePt t="3944" x="5454650" y="2209800"/>
          <p14:tracePt t="3958" x="5467350" y="2209800"/>
          <p14:tracePt t="3975" x="5467350" y="2216150"/>
          <p14:tracePt t="3975" x="5480050" y="2216150"/>
          <p14:tracePt t="3999" x="5480050" y="2228850"/>
          <p14:tracePt t="4047" x="5467350" y="2241550"/>
          <p14:tracePt t="4055" x="5454650" y="2241550"/>
          <p14:tracePt t="4063" x="5448300" y="2241550"/>
          <p14:tracePt t="4074" x="5435600" y="2241550"/>
          <p14:tracePt t="4079" x="5422900" y="2241550"/>
          <p14:tracePt t="4091" x="5410200" y="2254250"/>
          <p14:tracePt t="4108" x="5365750" y="2254250"/>
          <p14:tracePt t="4111" x="5302250" y="2254250"/>
          <p14:tracePt t="4124" x="5245100" y="2254250"/>
          <p14:tracePt t="4141" x="5086350" y="2286000"/>
          <p14:tracePt t="4143" x="4883150" y="2330450"/>
          <p14:tracePt t="4158" x="4737100" y="2362200"/>
          <p14:tracePt t="4159" x="4559300" y="2400300"/>
          <p14:tracePt t="4174" x="4495800" y="2400300"/>
          <p14:tracePt t="4175" x="4349750" y="2432050"/>
          <p14:tracePt t="4183" x="4216400" y="2451100"/>
          <p14:tracePt t="4191" x="4089400" y="2463800"/>
          <p14:tracePt t="4208" x="3886200" y="2489200"/>
          <p14:tracePt t="4215" x="3810000" y="2501900"/>
          <p14:tracePt t="4224" x="3721100" y="2508250"/>
          <p14:tracePt t="4241" x="3594100" y="2520950"/>
          <p14:tracePt t="4247" x="3517900" y="2520950"/>
          <p14:tracePt t="4258" x="3454400" y="2520950"/>
          <p14:tracePt t="4274" x="3295650" y="2520950"/>
          <p14:tracePt t="4279" x="3194050" y="2520950"/>
          <p14:tracePt t="4291" x="3092450" y="2520950"/>
          <p14:tracePt t="4308" x="2914650" y="2489200"/>
          <p14:tracePt t="4311" x="2813050" y="2476500"/>
          <p14:tracePt t="4325" x="2724150" y="2463800"/>
          <p14:tracePt t="4341" x="2552700" y="2444750"/>
          <p14:tracePt t="4344" x="2476500" y="2444750"/>
          <p14:tracePt t="4358" x="2400300" y="2432050"/>
          <p14:tracePt t="4359" x="2317750" y="2432050"/>
          <p14:tracePt t="4375" x="2184400" y="2419350"/>
          <p14:tracePt t="4383" x="2127250" y="2406650"/>
          <p14:tracePt t="4392" x="2070100" y="2400300"/>
          <p14:tracePt t="4408" x="1962150" y="2374900"/>
          <p14:tracePt t="4415" x="1949450" y="2374900"/>
          <p14:tracePt t="4425" x="1905000" y="2362200"/>
          <p14:tracePt t="4431" x="1860550" y="2355850"/>
          <p14:tracePt t="4441" x="1835150" y="2343150"/>
          <p14:tracePt t="4458" x="1790700" y="2330450"/>
          <p14:tracePt t="4462" x="1771650" y="2330450"/>
          <p14:tracePt t="4475" x="1758950" y="2330450"/>
          <p14:tracePt t="4491" x="1727200" y="2330450"/>
          <p14:tracePt t="4495" x="1727200" y="2317750"/>
          <p14:tracePt t="4508" x="1714500" y="2317750"/>
          <p14:tracePt t="4525" x="1701800" y="2317750"/>
          <p14:tracePt t="4542" x="1689100" y="2317750"/>
          <p14:tracePt t="4574" x="1682750" y="2317750"/>
          <p14:tracePt t="4606" x="1670050" y="2317750"/>
          <p14:tracePt t="4630" x="1657350" y="2317750"/>
          <p14:tracePt t="4646" x="1638300" y="2311400"/>
          <p14:tracePt t="4654" x="1625600" y="2311400"/>
          <p14:tracePt t="4662" x="1600200" y="2311400"/>
          <p14:tracePt t="4670" x="1568450" y="2311400"/>
          <p14:tracePt t="4678" x="1536700" y="2311400"/>
          <p14:tracePt t="4691" x="1492250" y="2298700"/>
          <p14:tracePt t="4694" x="1447800" y="2298700"/>
          <p14:tracePt t="4708" x="1422400" y="2298700"/>
          <p14:tracePt t="4724" x="1346200" y="2298700"/>
          <p14:tracePt t="4726" x="1308100" y="2298700"/>
          <p14:tracePt t="4741" x="1276350" y="2298700"/>
          <p14:tracePt t="4757" x="1257300" y="2298700"/>
          <p14:tracePt t="4758" x="1231900" y="2298700"/>
          <p14:tracePt t="4758" x="1219200" y="2298700"/>
          <p14:tracePt t="4766" x="1200150" y="2298700"/>
          <p14:tracePt t="4791" x="1174750" y="2298700"/>
          <p14:tracePt t="4846" x="1174750" y="2311400"/>
          <p14:tracePt t="4870" x="1174750" y="2317750"/>
          <p14:tracePt t="4878" x="1174750" y="2330450"/>
          <p14:tracePt t="4894" x="1174750" y="2355850"/>
          <p14:tracePt t="4902" x="1174750" y="2362200"/>
          <p14:tracePt t="4910" x="1174750" y="2406650"/>
          <p14:tracePt t="4918" x="1168400" y="2451100"/>
          <p14:tracePt t="4926" x="1155700" y="2501900"/>
          <p14:tracePt t="4942" x="1155700" y="2546350"/>
          <p14:tracePt t="4943" x="1130300" y="2597150"/>
          <p14:tracePt t="4950" x="1117600" y="2654300"/>
          <p14:tracePt t="4958" x="1117600" y="2692400"/>
          <p14:tracePt t="4974" x="1098550" y="2813050"/>
          <p14:tracePt t="4982" x="1085850" y="2857500"/>
          <p14:tracePt t="4991" x="1073150" y="2901950"/>
          <p14:tracePt t="5008" x="1073150" y="2978150"/>
          <p14:tracePt t="5014" x="1073150" y="3016250"/>
          <p14:tracePt t="5025" x="1066800" y="3060700"/>
          <p14:tracePt t="5041" x="1066800" y="3162300"/>
          <p14:tracePt t="5046" x="1066800" y="3181350"/>
          <p14:tracePt t="5058" x="1066800" y="3213100"/>
          <p14:tracePt t="5062" x="1066800" y="3251200"/>
          <p14:tracePt t="5075" x="1066800" y="3282950"/>
          <p14:tracePt t="5078" x="1073150" y="3314700"/>
          <p14:tracePt t="5091" x="1085850" y="3340100"/>
          <p14:tracePt t="5108" x="1111250" y="3397250"/>
          <p14:tracePt t="5110" x="1117600" y="3416300"/>
          <p14:tracePt t="5125" x="1130300" y="3441700"/>
          <p14:tracePt t="5126" x="1143000" y="3460750"/>
          <p14:tracePt t="5141" x="1155700" y="3473450"/>
          <p14:tracePt t="5142" x="1168400" y="3498850"/>
          <p14:tracePt t="5158" x="1187450" y="3517900"/>
          <p14:tracePt t="5166" x="1200150" y="3530600"/>
          <p14:tracePt t="5175" x="1200150" y="3543300"/>
          <p14:tracePt t="5191" x="1219200" y="3549650"/>
          <p14:tracePt t="5198" x="1231900" y="3562350"/>
          <p14:tracePt t="5208" x="1257300" y="3575050"/>
          <p14:tracePt t="5213" x="1263650" y="3587750"/>
          <p14:tracePt t="5224" x="1276350" y="3587750"/>
          <p14:tracePt t="5229" x="1289050" y="3594100"/>
          <p14:tracePt t="5241" x="1301750" y="3594100"/>
          <p14:tracePt t="5258" x="1333500" y="3619500"/>
          <p14:tracePt t="5261" x="1358900" y="3619500"/>
          <p14:tracePt t="5275" x="1365250" y="3619500"/>
          <p14:tracePt t="5291" x="1403350" y="3632200"/>
          <p14:tracePt t="5294" x="1409700" y="3632200"/>
          <p14:tracePt t="5308" x="1435100" y="3644900"/>
          <p14:tracePt t="5324" x="1454150" y="3644900"/>
          <p14:tracePt t="5325" x="1479550" y="3644900"/>
          <p14:tracePt t="5326" x="1492250" y="3644900"/>
          <p14:tracePt t="5333" x="1511300" y="3644900"/>
          <p14:tracePt t="5341" x="1524000" y="3644900"/>
          <p14:tracePt t="5359" x="1555750" y="3644900"/>
          <p14:tracePt t="5365" x="1581150" y="3651250"/>
          <p14:tracePt t="5375" x="1600200" y="3651250"/>
          <p14:tracePt t="5391" x="1644650" y="3651250"/>
          <p14:tracePt t="5397" x="1670050" y="3651250"/>
          <p14:tracePt t="5408" x="1714500" y="3651250"/>
          <p14:tracePt t="5425" x="1803400" y="3651250"/>
          <p14:tracePt t="5429" x="1847850" y="3651250"/>
          <p14:tracePt t="5441" x="1892300" y="3651250"/>
          <p14:tracePt t="5458" x="2019300" y="3651250"/>
          <p14:tracePt t="5461" x="2082800" y="3651250"/>
          <p14:tracePt t="5475" x="2152650" y="3651250"/>
          <p14:tracePt t="5492" x="2317750" y="3651250"/>
          <p14:tracePt t="5494" x="2419350" y="3651250"/>
          <p14:tracePt t="5508" x="2520950" y="3651250"/>
          <p14:tracePt t="5524" x="2635250" y="3651250"/>
          <p14:tracePt t="5525" x="2755900" y="3651250"/>
          <p14:tracePt t="5526" x="2870200" y="3651250"/>
          <p14:tracePt t="5533" x="3003550" y="3651250"/>
          <p14:tracePt t="5542" x="3136900" y="3644900"/>
          <p14:tracePt t="5559" x="3549650" y="3619500"/>
          <p14:tracePt t="5565" x="3708400" y="3619500"/>
          <p14:tracePt t="5575" x="3784600" y="3606800"/>
          <p14:tracePt t="5591" x="4089400" y="3594100"/>
          <p14:tracePt t="5597" x="4222750" y="3594100"/>
          <p14:tracePt t="5609" x="4349750" y="3594100"/>
          <p14:tracePt t="5625" x="4540250" y="3594100"/>
          <p14:tracePt t="5629" x="4629150" y="3594100"/>
          <p14:tracePt t="5642" x="4648200" y="3594100"/>
          <p14:tracePt t="5658" x="4787900" y="3594100"/>
          <p14:tracePt t="5661" x="4832350" y="3594100"/>
          <p14:tracePt t="5675" x="4864100" y="3594100"/>
          <p14:tracePt t="5692" x="4921250" y="3594100"/>
          <p14:tracePt t="5694" x="4927600" y="3594100"/>
          <p14:tracePt t="5709" x="4940300" y="3594100"/>
          <p14:tracePt t="5710" x="4965700" y="3587750"/>
          <p14:tracePt t="5741" x="4978400" y="3575050"/>
          <p14:tracePt t="5789" x="4978400" y="3562350"/>
          <p14:tracePt t="5804" x="4965700" y="3562350"/>
          <p14:tracePt t="5813" x="4953000" y="3562350"/>
          <p14:tracePt t="5821" x="4940300" y="3562350"/>
          <p14:tracePt t="5829" x="4927600" y="3562350"/>
          <p14:tracePt t="5836" x="4895850" y="3562350"/>
          <p14:tracePt t="5845" x="4864100" y="3562350"/>
          <p14:tracePt t="5852" x="4775200" y="3562350"/>
          <p14:tracePt t="5860" x="4718050" y="3562350"/>
          <p14:tracePt t="5869" x="4629150" y="3562350"/>
          <p14:tracePt t="5876" x="4514850" y="3562350"/>
          <p14:tracePt t="5891" x="4324350" y="3562350"/>
          <p14:tracePt t="5893" x="4165600" y="3562350"/>
          <p14:tracePt t="5908" x="4000500" y="3562350"/>
          <p14:tracePt t="5924" x="3924300" y="3562350"/>
          <p14:tracePt t="5925" x="3505200" y="3562350"/>
          <p14:tracePt t="5933" x="3352800" y="3562350"/>
          <p14:tracePt t="5942" x="3181350" y="3562350"/>
          <p14:tracePt t="5948" x="3092450" y="3562350"/>
          <p14:tracePt t="5958" x="2946400" y="3562350"/>
          <p14:tracePt t="5974" x="2654300" y="3562350"/>
          <p14:tracePt t="5980" x="2508250" y="3562350"/>
          <p14:tracePt t="5991" x="2387600" y="3562350"/>
          <p14:tracePt t="6008" x="2171700" y="3575050"/>
          <p14:tracePt t="6012" x="2082800" y="3575050"/>
          <p14:tracePt t="6024" x="2019300" y="3587750"/>
          <p14:tracePt t="6041" x="1879600" y="3594100"/>
          <p14:tracePt t="6044" x="1828800" y="3606800"/>
          <p14:tracePt t="6058" x="1784350" y="3606800"/>
          <p14:tracePt t="6074" x="1701800" y="3619500"/>
          <p14:tracePt t="6077" x="1657350" y="3632200"/>
          <p14:tracePt t="6091" x="1625600" y="3644900"/>
          <p14:tracePt t="6108" x="1568450" y="3651250"/>
          <p14:tracePt t="6109" x="1549400" y="3651250"/>
          <p14:tracePt t="6116" x="1536700" y="3663950"/>
          <p14:tracePt t="6125" x="1524000" y="3676650"/>
          <p14:tracePt t="6141" x="1524000" y="3689350"/>
          <p14:tracePt t="6148" x="1511300" y="3689350"/>
          <p14:tracePt t="6175" x="1511300" y="3695700"/>
          <p14:tracePt t="6180" x="1511300" y="3708400"/>
          <p14:tracePt t="6208" x="1524000" y="3708400"/>
          <p14:tracePt t="6212" x="1536700" y="3721100"/>
          <p14:tracePt t="6225" x="1549400" y="3721100"/>
          <p14:tracePt t="6241" x="1555750" y="3733800"/>
          <p14:tracePt t="6252" x="1568450" y="3740150"/>
          <p14:tracePt t="6260" x="1581150" y="3740150"/>
          <p14:tracePt t="6274" x="1593850" y="3752850"/>
          <p14:tracePt t="6276" x="1612900" y="3765550"/>
          <p14:tracePt t="6291" x="1638300" y="3778250"/>
          <p14:tracePt t="6307" x="1657350" y="3778250"/>
          <p14:tracePt t="6308" x="1714500" y="3784600"/>
          <p14:tracePt t="6316" x="1758950" y="3784600"/>
          <p14:tracePt t="6325" x="1784350" y="3784600"/>
          <p14:tracePt t="6341" x="1828800" y="3784600"/>
          <p14:tracePt t="6348" x="1835150" y="3778250"/>
          <p14:tracePt t="6358" x="1847850" y="3778250"/>
          <p14:tracePt t="6374" x="1847850" y="3740150"/>
          <p14:tracePt t="6388" x="1847850" y="3721100"/>
          <p14:tracePt t="6396" x="1828800" y="3695700"/>
          <p14:tracePt t="6408" x="1790700" y="3689350"/>
          <p14:tracePt t="6412" x="1758950" y="3651250"/>
          <p14:tracePt t="6424" x="1714500" y="3644900"/>
          <p14:tracePt t="6441" x="1657350" y="3632200"/>
          <p14:tracePt t="6444" x="1612900" y="3632200"/>
          <p14:tracePt t="6458" x="1593850" y="3632200"/>
          <p14:tracePt t="6474" x="1555750" y="3632200"/>
          <p14:tracePt t="6476" x="1549400" y="3632200"/>
          <p14:tracePt t="6492" x="1549400" y="3644900"/>
          <p14:tracePt t="6493" x="1549400" y="3651250"/>
          <p14:tracePt t="6508" x="1549400" y="3663950"/>
          <p14:tracePt t="6525" x="1549400" y="3676650"/>
          <p14:tracePt t="6532" x="1581150" y="3676650"/>
          <p14:tracePt t="6541" x="1612900" y="3695700"/>
          <p14:tracePt t="6548" x="1657350" y="3708400"/>
          <p14:tracePt t="6557" x="1771650" y="3733800"/>
          <p14:tracePt t="6574" x="2025650" y="3778250"/>
          <p14:tracePt t="6580" x="2197100" y="3784600"/>
          <p14:tracePt t="6592" x="2362200" y="3797300"/>
          <p14:tracePt t="6608" x="2781300" y="3797300"/>
          <p14:tracePt t="6612" x="3022600" y="3797300"/>
          <p14:tracePt t="6625" x="3105150" y="3797300"/>
          <p14:tracePt t="6641" x="3473450" y="3784600"/>
          <p14:tracePt t="6644" x="3606800" y="3765550"/>
          <p14:tracePt t="6658" x="3740150" y="3740150"/>
          <p14:tracePt t="6674" x="3879850" y="3733800"/>
          <p14:tracePt t="6676" x="3930650" y="3721100"/>
          <p14:tracePt t="6692" x="3987800" y="3708400"/>
          <p14:tracePt t="6692" x="4025900" y="3708400"/>
          <p14:tracePt t="6708" x="4057650" y="3695700"/>
          <p14:tracePt t="6716" x="4070350" y="3695700"/>
          <p14:tracePt t="6742" x="4076700" y="3695700"/>
          <p14:tracePt t="6779" x="4076700" y="3689350"/>
          <p14:tracePt t="6803" x="4070350" y="3689350"/>
          <p14:tracePt t="6827" x="4057650" y="3689350"/>
          <p14:tracePt t="6835" x="4057650" y="3695700"/>
          <p14:tracePt t="6859" x="4057650" y="3708400"/>
          <p14:tracePt t="6875" x="4057650" y="3721100"/>
          <p14:tracePt t="6883" x="4057650" y="3733800"/>
          <p14:tracePt t="6899" x="4057650" y="3740150"/>
          <p14:tracePt t="6908" x="4070350" y="3740150"/>
          <p14:tracePt t="6924" x="4133850" y="3778250"/>
          <p14:tracePt t="6931" x="4165600" y="3797300"/>
          <p14:tracePt t="6942" x="4235450" y="3822700"/>
          <p14:tracePt t="6958" x="4381500" y="3879850"/>
          <p14:tracePt t="6963" x="4483100" y="3898900"/>
          <p14:tracePt t="6975" x="4584700" y="3930650"/>
          <p14:tracePt t="6991" x="4775200" y="3968750"/>
          <p14:tracePt t="6995" x="4876800" y="3987800"/>
          <p14:tracePt t="7008" x="4953000" y="4000500"/>
          <p14:tracePt t="7024" x="5054600" y="4025900"/>
          <p14:tracePt t="7027" x="5111750" y="4025900"/>
          <p14:tracePt t="7041" x="5156200" y="4025900"/>
          <p14:tracePt t="7058" x="5213350" y="4025900"/>
          <p14:tracePt t="7060" x="5232400" y="4025900"/>
          <p14:tracePt t="7075" x="5245100" y="4025900"/>
          <p14:tracePt t="7075" x="5257800" y="4025900"/>
          <p14:tracePt t="7091" x="5264150" y="4025900"/>
          <p14:tracePt t="7108" x="5276850" y="4025900"/>
          <p14:tracePt t="7131" x="5289550" y="4025900"/>
          <p14:tracePt t="7195" x="5289550" y="4013200"/>
          <p14:tracePt t="7219" x="5289550" y="4000500"/>
          <p14:tracePt t="7243" x="5289550" y="3987800"/>
          <p14:tracePt t="7259" x="5289550" y="3975100"/>
          <p14:tracePt t="7275" x="5276850" y="3968750"/>
          <p14:tracePt t="7291" x="5276850" y="3956050"/>
          <p14:tracePt t="7299" x="5276850" y="3943350"/>
          <p14:tracePt t="7315" x="5276850" y="3930650"/>
          <p14:tracePt t="7324" x="5276850" y="3924300"/>
          <p14:tracePt t="7331" x="5276850" y="3911600"/>
          <p14:tracePt t="7346" x="5276850" y="3898900"/>
          <p14:tracePt t="7358" x="5276850" y="3886200"/>
          <p14:tracePt t="7374" x="5264150" y="3854450"/>
          <p14:tracePt t="7379" x="5264150" y="3841750"/>
          <p14:tracePt t="7391" x="5257800" y="3835400"/>
          <p14:tracePt t="7407" x="5219700" y="3778250"/>
          <p14:tracePt t="7411" x="5200650" y="3752850"/>
          <p14:tracePt t="7424" x="5187950" y="3740150"/>
          <p14:tracePt t="7441" x="5130800" y="3708400"/>
          <p14:tracePt t="7443" x="5111750" y="3689350"/>
          <p14:tracePt t="7458" x="5073650" y="3676650"/>
          <p14:tracePt t="7459" x="5054600" y="3651250"/>
          <p14:tracePt t="7475" x="5010150" y="3644900"/>
          <p14:tracePt t="7482" x="4984750" y="3632200"/>
          <p14:tracePt t="7491" x="4965700" y="3632200"/>
          <p14:tracePt t="7508" x="4927600" y="3619500"/>
          <p14:tracePt t="7514" x="4895850" y="3606800"/>
          <p14:tracePt t="7524" x="4883150" y="3606800"/>
          <p14:tracePt t="7530" x="4864100" y="3606800"/>
          <p14:tracePt t="7541" x="4838700" y="3594100"/>
          <p14:tracePt t="7558" x="4806950" y="3594100"/>
          <p14:tracePt t="7562" x="4794250" y="3594100"/>
          <p14:tracePt t="7575" x="4775200" y="3587750"/>
          <p14:tracePt t="7826" x="4775200" y="3549650"/>
          <p14:tracePt t="7834" x="4806950" y="3498850"/>
          <p14:tracePt t="7842" x="4838700" y="3441700"/>
          <p14:tracePt t="7850" x="4864100" y="3384550"/>
          <p14:tracePt t="7858" x="4895850" y="3314700"/>
          <p14:tracePt t="7866" x="4940300" y="3238500"/>
          <p14:tracePt t="7875" x="4965700" y="3162300"/>
          <p14:tracePt t="7891" x="4997450" y="3092450"/>
          <p14:tracePt t="7898" x="5010150" y="3048000"/>
          <p14:tracePt t="7908" x="5010150" y="3003550"/>
          <p14:tracePt t="7914" x="5022850" y="2971800"/>
          <p14:tracePt t="7924" x="5022850" y="2946400"/>
          <p14:tracePt t="7942" x="5022850" y="2901950"/>
          <p14:tracePt t="7946" x="5022850" y="2870200"/>
          <p14:tracePt t="7958" x="5010150" y="2844800"/>
          <p14:tracePt t="7962" x="4984750" y="2832100"/>
          <p14:tracePt t="7974" x="4953000" y="2813050"/>
          <p14:tracePt t="7978" x="4940300" y="2800350"/>
          <p14:tracePt t="7991" x="4883150" y="2768600"/>
          <p14:tracePt t="7994" x="4851400" y="2755900"/>
          <p14:tracePt t="8008" x="4819650" y="2743200"/>
          <p14:tracePt t="8010" x="4775200" y="2736850"/>
          <p14:tracePt t="8024" x="4730750" y="2736850"/>
          <p14:tracePt t="8026" x="4718050" y="2724150"/>
          <p14:tracePt t="8041" x="4660900" y="2711450"/>
          <p14:tracePt t="8042" x="4629150" y="2711450"/>
          <p14:tracePt t="8050" x="4603750" y="2698750"/>
          <p14:tracePt t="8058" x="4559300" y="2692400"/>
          <p14:tracePt t="8066" x="4540250" y="2679700"/>
          <p14:tracePt t="8075" x="4514850" y="2679700"/>
          <p14:tracePt t="8082" x="4495800" y="2667000"/>
          <p14:tracePt t="8091" x="4457700" y="2667000"/>
          <p14:tracePt t="8098" x="4451350" y="2667000"/>
          <p14:tracePt t="8108" x="4425950" y="2667000"/>
          <p14:tracePt t="8124" x="4406900" y="2667000"/>
          <p14:tracePt t="8130" x="4381500" y="2679700"/>
          <p14:tracePt t="8141" x="4381500" y="2692400"/>
          <p14:tracePt t="8145" x="4368800" y="2692400"/>
          <p14:tracePt t="8158" x="4368800" y="2711450"/>
          <p14:tracePt t="8161" x="4356100" y="2724150"/>
          <p14:tracePt t="8174" x="4356100" y="2736850"/>
          <p14:tracePt t="8177" x="4356100" y="2755900"/>
          <p14:tracePt t="8191" x="4349750" y="2787650"/>
          <p14:tracePt t="8208" x="4337050" y="2882900"/>
          <p14:tracePt t="8209" x="4324350" y="2927350"/>
          <p14:tracePt t="8224" x="4311650" y="2946400"/>
          <p14:tracePt t="8226" x="4311650" y="3003550"/>
          <p14:tracePt t="8241" x="4305300" y="3048000"/>
          <p14:tracePt t="8242" x="4292600" y="3073400"/>
          <p14:tracePt t="8249" x="4292600" y="3105150"/>
          <p14:tracePt t="8258" x="4292600" y="3117850"/>
          <p14:tracePt t="8274" x="4279900" y="3136900"/>
          <p14:tracePt t="8290" x="4279900" y="3149600"/>
          <p14:tracePt t="8321" x="4292600" y="3136900"/>
          <p14:tracePt t="8337" x="4305300" y="3105150"/>
          <p14:tracePt t="8345" x="4324350" y="3079750"/>
          <p14:tracePt t="8353" x="4337050" y="3048000"/>
          <p14:tracePt t="8361" x="4356100" y="2990850"/>
          <p14:tracePt t="8369" x="4413250" y="2889250"/>
          <p14:tracePt t="8377" x="4425950" y="2825750"/>
          <p14:tracePt t="8385" x="4457700" y="2724150"/>
          <p14:tracePt t="8393" x="4483100" y="2635250"/>
          <p14:tracePt t="8401" x="4502150" y="2508250"/>
          <p14:tracePt t="8409" x="4527550" y="2400300"/>
          <p14:tracePt t="8417" x="4540250" y="2298700"/>
          <p14:tracePt t="8425" x="4540250" y="2209800"/>
          <p14:tracePt t="8433" x="4540250" y="2171700"/>
          <p14:tracePt t="8442" x="4540250" y="2120900"/>
          <p14:tracePt t="8458" x="4527550" y="2038350"/>
          <p14:tracePt t="8465" x="4502150" y="2019300"/>
          <p14:tracePt t="8475" x="4495800" y="1981200"/>
          <p14:tracePt t="8481" x="4483100" y="1974850"/>
          <p14:tracePt t="8491" x="4457700" y="1949450"/>
          <p14:tracePt t="8497" x="4451350" y="1930400"/>
          <p14:tracePt t="8508" x="4438650" y="1905000"/>
          <p14:tracePt t="8513" x="4425950" y="1892300"/>
          <p14:tracePt t="8525" x="4406900" y="1873250"/>
          <p14:tracePt t="8529" x="4394200" y="1847850"/>
          <p14:tracePt t="8541" x="4381500" y="1835150"/>
          <p14:tracePt t="8545" x="4368800" y="1835150"/>
          <p14:tracePt t="8574" x="4356100" y="1835150"/>
          <p14:tracePt t="8593" x="4349750" y="1860550"/>
          <p14:tracePt t="8601" x="4349750" y="1879600"/>
          <p14:tracePt t="8609" x="4349750" y="1905000"/>
          <p14:tracePt t="8617" x="4349750" y="1949450"/>
          <p14:tracePt t="8625" x="4337050" y="1981200"/>
          <p14:tracePt t="8641" x="4337050" y="2184400"/>
          <p14:tracePt t="8649" x="4337050" y="2311400"/>
          <p14:tracePt t="8658" x="4337050" y="2387600"/>
          <p14:tracePt t="8674" x="4337050" y="2641600"/>
          <p14:tracePt t="8681" x="4337050" y="2768600"/>
          <p14:tracePt t="8691" x="4337050" y="2825750"/>
          <p14:tracePt t="8708" x="4368800" y="2990850"/>
          <p14:tracePt t="8713" x="4381500" y="3035300"/>
          <p14:tracePt t="8724" x="4406900" y="3073400"/>
          <p14:tracePt t="8741" x="4413250" y="3105150"/>
          <p14:tracePt t="8745" x="4425950" y="3105150"/>
          <p14:tracePt t="8758" x="4425950" y="3117850"/>
          <p14:tracePt t="8774" x="4438650" y="3117850"/>
          <p14:tracePt t="8785" x="4451350" y="3117850"/>
          <p14:tracePt t="8793" x="4451350" y="3105150"/>
          <p14:tracePt t="8808" x="4451350" y="3079750"/>
          <p14:tracePt t="8809" x="4457700" y="3060700"/>
          <p14:tracePt t="8816" x="4457700" y="3035300"/>
          <p14:tracePt t="8825" x="4457700" y="2990850"/>
          <p14:tracePt t="8841" x="4381500" y="2813050"/>
          <p14:tracePt t="8849" x="4292600" y="2724150"/>
          <p14:tracePt t="8858" x="4133850" y="2597150"/>
          <p14:tracePt t="8874" x="3517900" y="2228850"/>
          <p14:tracePt t="8880" x="3359150" y="2184400"/>
          <p14:tracePt t="8891" x="3079750" y="2070100"/>
          <p14:tracePt t="8908" x="2501900" y="1917700"/>
          <p14:tracePt t="8913" x="2406650" y="1892300"/>
          <p14:tracePt t="8925" x="2228850" y="1847850"/>
          <p14:tracePt t="8942" x="2025650" y="1816100"/>
          <p14:tracePt t="8945" x="1949450" y="1790700"/>
          <p14:tracePt t="8958" x="1892300" y="1790700"/>
          <p14:tracePt t="8975" x="1835150" y="1790700"/>
          <p14:tracePt t="8976" x="1828800" y="1790700"/>
          <p14:tracePt t="9032" x="1828800" y="1803400"/>
          <p14:tracePt t="9041" x="1835150" y="1816100"/>
          <p14:tracePt t="9048" x="1847850" y="1835150"/>
          <p14:tracePt t="9058" x="1860550" y="1860550"/>
          <p14:tracePt t="9064" x="1873250" y="1879600"/>
          <p14:tracePt t="9074" x="1879600" y="1930400"/>
          <p14:tracePt t="9091" x="1905000" y="1993900"/>
          <p14:tracePt t="9096" x="1930400" y="2025650"/>
          <p14:tracePt t="9108" x="1962150" y="2095500"/>
          <p14:tracePt t="9124" x="2006600" y="2209800"/>
          <p14:tracePt t="9128" x="2051050" y="2286000"/>
          <p14:tracePt t="9141" x="2095500" y="2374900"/>
          <p14:tracePt t="9158" x="2171700" y="2520950"/>
          <p14:tracePt t="9160" x="2197100" y="2552700"/>
          <p14:tracePt t="9174" x="2216150" y="2597150"/>
          <p14:tracePt t="9192" x="2273300" y="2692400"/>
          <p14:tracePt t="9192" x="2298700" y="2698750"/>
          <p14:tracePt t="9200" x="2311400" y="2724150"/>
          <p14:tracePt t="9208" x="2317750" y="2724150"/>
          <p14:tracePt t="9225" x="2330450" y="2736850"/>
          <p14:tracePt t="9232" x="2343150" y="2736850"/>
          <p14:tracePt t="9241" x="2355850" y="2736850"/>
          <p14:tracePt t="9258" x="2374900" y="2736850"/>
          <p14:tracePt t="9264" x="2400300" y="2724150"/>
          <p14:tracePt t="9274" x="2419350" y="2698750"/>
          <p14:tracePt t="9291" x="2489200" y="2641600"/>
          <p14:tracePt t="9296" x="2578100" y="2565400"/>
          <p14:tracePt t="9308" x="2667000" y="2489200"/>
          <p14:tracePt t="9324" x="2889250" y="2228850"/>
          <p14:tracePt t="9328" x="3022600" y="2082800"/>
          <p14:tracePt t="9341" x="3168650" y="1917700"/>
          <p14:tracePt t="9358" x="3517900" y="1536700"/>
          <p14:tracePt t="9360" x="3854450" y="1130300"/>
          <p14:tracePt t="9375" x="4076700" y="895350"/>
          <p14:tracePt t="9391" x="4368800" y="584200"/>
          <p14:tracePt t="9392" x="4660900" y="279400"/>
          <p14:tracePt t="9392" x="4806950" y="14605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4"/>
          <p:cNvSpPr txBox="1"/>
          <p:nvPr/>
        </p:nvSpPr>
        <p:spPr>
          <a:xfrm>
            <a:off x="153979" y="546300"/>
            <a:ext cx="20322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No Change</a:t>
            </a:r>
            <a:endParaRPr sz="2350" b="1">
              <a:solidFill>
                <a:schemeClr val="dk1"/>
              </a:solidFill>
              <a:latin typeface="Times New Roman"/>
              <a:ea typeface="Times New Roman"/>
              <a:cs typeface="Times New Roman"/>
              <a:sym typeface="Times New Roman"/>
            </a:endParaRPr>
          </a:p>
        </p:txBody>
      </p:sp>
      <p:sp>
        <p:nvSpPr>
          <p:cNvPr id="377" name="Google Shape;377;p44"/>
          <p:cNvSpPr txBox="1"/>
          <p:nvPr/>
        </p:nvSpPr>
        <p:spPr>
          <a:xfrm>
            <a:off x="2441737" y="546300"/>
            <a:ext cx="9678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GCV</a:t>
            </a:r>
            <a:endParaRPr sz="2350" b="1">
              <a:solidFill>
                <a:schemeClr val="dk1"/>
              </a:solidFill>
              <a:latin typeface="Times New Roman"/>
              <a:ea typeface="Times New Roman"/>
              <a:cs typeface="Times New Roman"/>
              <a:sym typeface="Times New Roman"/>
            </a:endParaRPr>
          </a:p>
        </p:txBody>
      </p:sp>
      <p:sp>
        <p:nvSpPr>
          <p:cNvPr id="378" name="Google Shape;378;p44"/>
          <p:cNvSpPr txBox="1"/>
          <p:nvPr/>
        </p:nvSpPr>
        <p:spPr>
          <a:xfrm>
            <a:off x="3665100" y="614350"/>
            <a:ext cx="24417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GCV+ccp_alpha</a:t>
            </a:r>
            <a:endParaRPr sz="2350" b="1">
              <a:solidFill>
                <a:schemeClr val="dk1"/>
              </a:solidFill>
              <a:latin typeface="Times New Roman"/>
              <a:ea typeface="Times New Roman"/>
              <a:cs typeface="Times New Roman"/>
              <a:sym typeface="Times New Roman"/>
            </a:endParaRPr>
          </a:p>
        </p:txBody>
      </p:sp>
      <p:sp>
        <p:nvSpPr>
          <p:cNvPr id="379" name="Google Shape;379;p44"/>
          <p:cNvSpPr txBox="1"/>
          <p:nvPr/>
        </p:nvSpPr>
        <p:spPr>
          <a:xfrm>
            <a:off x="3037200" y="0"/>
            <a:ext cx="30696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No Dropped Features</a:t>
            </a:r>
            <a:endParaRPr sz="2350" b="1">
              <a:solidFill>
                <a:schemeClr val="dk1"/>
              </a:solidFill>
              <a:latin typeface="Times New Roman"/>
              <a:ea typeface="Times New Roman"/>
              <a:cs typeface="Times New Roman"/>
              <a:sym typeface="Times New Roman"/>
            </a:endParaRPr>
          </a:p>
        </p:txBody>
      </p:sp>
      <p:pic>
        <p:nvPicPr>
          <p:cNvPr id="380" name="Google Shape;380;p44"/>
          <p:cNvPicPr preferRelativeResize="0"/>
          <p:nvPr/>
        </p:nvPicPr>
        <p:blipFill>
          <a:blip r:embed="rId5">
            <a:alphaModFix/>
          </a:blip>
          <a:stretch>
            <a:fillRect/>
          </a:stretch>
        </p:blipFill>
        <p:spPr>
          <a:xfrm>
            <a:off x="153975" y="1092604"/>
            <a:ext cx="1840303" cy="1538041"/>
          </a:xfrm>
          <a:prstGeom prst="rect">
            <a:avLst/>
          </a:prstGeom>
          <a:noFill/>
          <a:ln>
            <a:noFill/>
          </a:ln>
        </p:spPr>
      </p:pic>
      <p:pic>
        <p:nvPicPr>
          <p:cNvPr id="381" name="Google Shape;381;p44"/>
          <p:cNvPicPr preferRelativeResize="0"/>
          <p:nvPr/>
        </p:nvPicPr>
        <p:blipFill>
          <a:blip r:embed="rId6">
            <a:alphaModFix/>
          </a:blip>
          <a:stretch>
            <a:fillRect/>
          </a:stretch>
        </p:blipFill>
        <p:spPr>
          <a:xfrm>
            <a:off x="153975" y="2707057"/>
            <a:ext cx="1840303" cy="1538024"/>
          </a:xfrm>
          <a:prstGeom prst="rect">
            <a:avLst/>
          </a:prstGeom>
          <a:noFill/>
          <a:ln>
            <a:noFill/>
          </a:ln>
        </p:spPr>
      </p:pic>
      <p:pic>
        <p:nvPicPr>
          <p:cNvPr id="382" name="Google Shape;382;p44"/>
          <p:cNvPicPr preferRelativeResize="0"/>
          <p:nvPr/>
        </p:nvPicPr>
        <p:blipFill>
          <a:blip r:embed="rId7">
            <a:alphaModFix/>
          </a:blip>
          <a:stretch>
            <a:fillRect/>
          </a:stretch>
        </p:blipFill>
        <p:spPr>
          <a:xfrm>
            <a:off x="2032483" y="1092604"/>
            <a:ext cx="1840303" cy="1538033"/>
          </a:xfrm>
          <a:prstGeom prst="rect">
            <a:avLst/>
          </a:prstGeom>
          <a:noFill/>
          <a:ln>
            <a:noFill/>
          </a:ln>
        </p:spPr>
      </p:pic>
      <p:pic>
        <p:nvPicPr>
          <p:cNvPr id="383" name="Google Shape;383;p44"/>
          <p:cNvPicPr preferRelativeResize="0"/>
          <p:nvPr/>
        </p:nvPicPr>
        <p:blipFill>
          <a:blip r:embed="rId8">
            <a:alphaModFix/>
          </a:blip>
          <a:stretch>
            <a:fillRect/>
          </a:stretch>
        </p:blipFill>
        <p:spPr>
          <a:xfrm>
            <a:off x="2032483" y="2707058"/>
            <a:ext cx="1840303" cy="1538021"/>
          </a:xfrm>
          <a:prstGeom prst="rect">
            <a:avLst/>
          </a:prstGeom>
          <a:noFill/>
          <a:ln>
            <a:noFill/>
          </a:ln>
        </p:spPr>
      </p:pic>
      <p:pic>
        <p:nvPicPr>
          <p:cNvPr id="384" name="Google Shape;384;p44"/>
          <p:cNvPicPr preferRelativeResize="0"/>
          <p:nvPr/>
        </p:nvPicPr>
        <p:blipFill>
          <a:blip r:embed="rId9">
            <a:alphaModFix/>
          </a:blip>
          <a:stretch>
            <a:fillRect/>
          </a:stretch>
        </p:blipFill>
        <p:spPr>
          <a:xfrm>
            <a:off x="3910991" y="1092604"/>
            <a:ext cx="1663259" cy="1538040"/>
          </a:xfrm>
          <a:prstGeom prst="rect">
            <a:avLst/>
          </a:prstGeom>
          <a:noFill/>
          <a:ln>
            <a:noFill/>
          </a:ln>
        </p:spPr>
      </p:pic>
      <p:pic>
        <p:nvPicPr>
          <p:cNvPr id="385" name="Google Shape;385;p44"/>
          <p:cNvPicPr preferRelativeResize="0"/>
          <p:nvPr/>
        </p:nvPicPr>
        <p:blipFill>
          <a:blip r:embed="rId10">
            <a:alphaModFix/>
          </a:blip>
          <a:stretch>
            <a:fillRect/>
          </a:stretch>
        </p:blipFill>
        <p:spPr>
          <a:xfrm>
            <a:off x="3910975" y="2707063"/>
            <a:ext cx="1663250" cy="1538012"/>
          </a:xfrm>
          <a:prstGeom prst="rect">
            <a:avLst/>
          </a:prstGeom>
          <a:noFill/>
          <a:ln>
            <a:noFill/>
          </a:ln>
        </p:spPr>
      </p:pic>
      <p:sp>
        <p:nvSpPr>
          <p:cNvPr id="386" name="Google Shape;386;p44"/>
          <p:cNvSpPr txBox="1"/>
          <p:nvPr/>
        </p:nvSpPr>
        <p:spPr>
          <a:xfrm>
            <a:off x="5882375" y="1228700"/>
            <a:ext cx="3093900" cy="3440100"/>
          </a:xfrm>
          <a:prstGeom prst="rect">
            <a:avLst/>
          </a:prstGeom>
          <a:noFill/>
          <a:ln>
            <a:noFill/>
          </a:ln>
        </p:spPr>
        <p:txBody>
          <a:bodyPr spcFirstLastPara="1" wrap="square" lIns="91425" tIns="91425" rIns="91425" bIns="91425" anchor="t" anchorCtr="0">
            <a:spAutoFit/>
          </a:bodyPr>
          <a:lstStyle/>
          <a:p>
            <a:pPr marL="457200" lvl="0"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Marginal difference to dropped feature model</a:t>
            </a:r>
            <a:endParaRPr sz="2350">
              <a:solidFill>
                <a:schemeClr val="dk1"/>
              </a:solidFill>
              <a:latin typeface="Times New Roman"/>
              <a:ea typeface="Times New Roman"/>
              <a:cs typeface="Times New Roman"/>
              <a:sym typeface="Times New Roman"/>
            </a:endParaRPr>
          </a:p>
          <a:p>
            <a:pPr marL="457200" lvl="0"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Low training accuracy on the minority class</a:t>
            </a:r>
            <a:endParaRPr sz="2350">
              <a:solidFill>
                <a:schemeClr val="dk1"/>
              </a:solidFill>
              <a:latin typeface="Times New Roman"/>
              <a:ea typeface="Times New Roman"/>
              <a:cs typeface="Times New Roman"/>
              <a:sym typeface="Times New Roman"/>
            </a:endParaRPr>
          </a:p>
          <a:p>
            <a:pPr marL="457200" lvl="0"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Low testing accuracy on the minority class</a:t>
            </a:r>
            <a:endParaRPr sz="2350">
              <a:solidFill>
                <a:schemeClr val="dk1"/>
              </a:solidFill>
              <a:latin typeface="Times New Roman"/>
              <a:ea typeface="Times New Roman"/>
              <a:cs typeface="Times New Roman"/>
              <a:sym typeface="Times New Roman"/>
            </a:endParaRPr>
          </a:p>
        </p:txBody>
      </p:sp>
      <p:pic>
        <p:nvPicPr>
          <p:cNvPr id="38" name="Audio 37">
            <a:extLst>
              <a:ext uri="{FF2B5EF4-FFF2-40B4-BE49-F238E27FC236}">
                <a16:creationId xmlns:a16="http://schemas.microsoft.com/office/drawing/2014/main" id="{A129179D-8D3F-CB2C-3445-67A4CEDBA21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88"/>
    </mc:Choice>
    <mc:Fallback>
      <p:transition spd="slow" advTm="8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extLst>
    <p:ext uri="{3A86A75C-4F4B-4683-9AE1-C65F6400EC91}">
      <p14:laserTraceLst xmlns:p14="http://schemas.microsoft.com/office/powerpoint/2010/main">
        <p14:tracePtLst>
          <p14:tracePt t="29" x="6870700" y="2552700"/>
          <p14:tracePt t="72" x="6870700" y="2565400"/>
          <p14:tracePt t="144" x="6870700" y="2578100"/>
          <p14:tracePt t="168" x="6858000" y="2578100"/>
          <p14:tracePt t="184" x="6845300" y="2578100"/>
          <p14:tracePt t="208" x="6832600" y="2590800"/>
          <p14:tracePt t="224" x="6826250" y="2590800"/>
          <p14:tracePt t="240" x="6813550" y="2590800"/>
          <p14:tracePt t="256" x="6800850" y="2590800"/>
          <p14:tracePt t="280" x="6788150" y="2590800"/>
          <p14:tracePt t="303" x="6781800" y="2590800"/>
          <p14:tracePt t="319" x="6769100" y="2590800"/>
          <p14:tracePt t="327" x="6769100" y="2597150"/>
          <p14:tracePt t="344" x="6756400" y="2597150"/>
          <p14:tracePt t="352" x="6743700" y="2597150"/>
          <p14:tracePt t="361" x="6737350" y="2609850"/>
          <p14:tracePt t="368" x="6724650" y="2609850"/>
          <p14:tracePt t="377" x="6699250" y="2622550"/>
          <p14:tracePt t="383" x="6692900" y="2622550"/>
          <p14:tracePt t="394" x="6667500" y="2622550"/>
          <p14:tracePt t="411" x="6635750" y="2635250"/>
          <p14:tracePt t="416" x="6610350" y="2635250"/>
          <p14:tracePt t="428" x="6591300" y="2635250"/>
          <p14:tracePt t="444" x="6553200" y="2635250"/>
          <p14:tracePt t="447" x="6546850" y="2635250"/>
          <p14:tracePt t="461" x="6534150" y="2635250"/>
          <p14:tracePt t="477" x="6508750" y="2635250"/>
          <p14:tracePt t="480" x="6502400" y="2635250"/>
          <p14:tracePt t="495" x="6489700" y="2641600"/>
          <p14:tracePt t="511" x="6477000" y="2641600"/>
          <p14:tracePt t="567" x="6464300" y="2641600"/>
          <p14:tracePt t="607" x="6464300" y="2654300"/>
          <p14:tracePt t="639" x="6464300" y="2667000"/>
          <p14:tracePt t="655" x="6464300" y="2679700"/>
          <p14:tracePt t="663" x="6464300" y="2698750"/>
          <p14:tracePt t="671" x="6451600" y="2711450"/>
          <p14:tracePt t="679" x="6451600" y="2736850"/>
          <p14:tracePt t="687" x="6445250" y="2768600"/>
          <p14:tracePt t="695" x="6432550" y="2800350"/>
          <p14:tracePt t="711" x="6419850" y="2844800"/>
          <p14:tracePt t="711" x="6407150" y="2901950"/>
          <p14:tracePt t="719" x="6400800" y="2959100"/>
          <p14:tracePt t="728" x="6388100" y="3022600"/>
          <p14:tracePt t="744" x="6362700" y="3117850"/>
          <p14:tracePt t="751" x="6362700" y="3162300"/>
          <p14:tracePt t="761" x="6356350" y="3206750"/>
          <p14:tracePt t="777" x="6343650" y="3295650"/>
          <p14:tracePt t="783" x="6343650" y="3314700"/>
          <p14:tracePt t="794" x="6343650" y="3340100"/>
          <p14:tracePt t="799" x="6343650" y="3352800"/>
          <p14:tracePt t="811" x="6343650" y="3359150"/>
          <p14:tracePt t="828" x="6343650" y="3384550"/>
          <p14:tracePt t="911" x="6356350" y="3371850"/>
          <p14:tracePt t="1271" x="6356350" y="3384550"/>
          <p14:tracePt t="1278" x="6356350" y="3397250"/>
          <p14:tracePt t="1286" x="6356350" y="3403600"/>
          <p14:tracePt t="1295" x="6356350" y="3416300"/>
          <p14:tracePt t="1302" x="6356350" y="3429000"/>
          <p14:tracePt t="1328" x="6356350" y="3441700"/>
          <p14:tracePt t="1342" x="6356350" y="3454400"/>
          <p14:tracePt t="1870" x="6343650" y="3454400"/>
          <p14:tracePt t="2277" x="6343650" y="3441700"/>
          <p14:tracePt t="2389" x="6343650" y="3429000"/>
          <p14:tracePt t="2572" x="6343650" y="3416300"/>
          <p14:tracePt t="2581" x="6330950" y="3416300"/>
          <p14:tracePt t="2884" x="6330950" y="3403600"/>
          <p14:tracePt t="3659" x="6318250" y="3403600"/>
          <p14:tracePt t="3699" x="6299200" y="3403600"/>
          <p14:tracePt t="3707" x="6299200" y="3397250"/>
          <p14:tracePt t="3715" x="6273800" y="3384550"/>
          <p14:tracePt t="3723" x="6254750" y="3371850"/>
          <p14:tracePt t="3731" x="6242050" y="3359150"/>
          <p14:tracePt t="3744" x="6210300" y="3352800"/>
          <p14:tracePt t="3747" x="6184900" y="3340100"/>
          <p14:tracePt t="3761" x="6165850" y="3327400"/>
          <p14:tracePt t="3763" x="6140450" y="3314700"/>
          <p14:tracePt t="3778" x="6121400" y="3308350"/>
          <p14:tracePt t="3794" x="6096000" y="3295650"/>
          <p14:tracePt t="3795" x="6083300" y="3282950"/>
          <p14:tracePt t="3795" x="6070600" y="3270250"/>
          <p14:tracePt t="3803" x="6064250" y="3270250"/>
          <p14:tracePt t="3811" x="6064250" y="3263900"/>
          <p14:tracePt t="3819" x="6051550" y="3263900"/>
          <p14:tracePt t="3828" x="6051550" y="3251200"/>
          <p14:tracePt t="3851" x="6051550" y="3238500"/>
          <p14:tracePt t="3867" x="6051550" y="3225800"/>
          <p14:tracePt t="4187" x="6051550" y="3206750"/>
          <p14:tracePt t="4195" x="6051550" y="3162300"/>
          <p14:tracePt t="4202" x="6026150" y="3124200"/>
          <p14:tracePt t="4211" x="6019800" y="3079750"/>
          <p14:tracePt t="4218" x="5994400" y="3022600"/>
          <p14:tracePt t="4228" x="5962650" y="2971800"/>
          <p14:tracePt t="4244" x="5873750" y="2832100"/>
          <p14:tracePt t="4250" x="5816600" y="2768600"/>
          <p14:tracePt t="4261" x="5759450" y="2698750"/>
          <p14:tracePt t="4266" x="5702300" y="2635250"/>
          <p14:tracePt t="4277" x="5645150" y="2565400"/>
          <p14:tracePt t="4282" x="5594350" y="2508250"/>
          <p14:tracePt t="4295" x="5537200" y="2451100"/>
          <p14:tracePt t="4298" x="5499100" y="2444750"/>
          <p14:tracePt t="4311" x="5467350" y="2406650"/>
          <p14:tracePt t="4327" x="5391150" y="2362200"/>
          <p14:tracePt t="4331" x="5359400" y="2355850"/>
          <p14:tracePt t="4344" x="5321300" y="2343150"/>
          <p14:tracePt t="4346" x="5302250" y="2330450"/>
          <p14:tracePt t="4361" x="5276850" y="2317750"/>
          <p14:tracePt t="4363" x="5257800" y="2317750"/>
          <p14:tracePt t="4378" x="5245100" y="2311400"/>
          <p14:tracePt t="4378" x="5232400" y="2311400"/>
          <p14:tracePt t="4386" x="5219700" y="2311400"/>
          <p14:tracePt t="4394" x="5213350" y="2311400"/>
          <p14:tracePt t="4402" x="5200650" y="2298700"/>
          <p14:tracePt t="4411" x="5175250" y="2298700"/>
          <p14:tracePt t="4418" x="5168900" y="2298700"/>
          <p14:tracePt t="4427" x="5156200" y="2298700"/>
          <p14:tracePt t="4434" x="5143500" y="2298700"/>
          <p14:tracePt t="4444" x="5130800" y="2298700"/>
          <p14:tracePt t="4450" x="5118100" y="2298700"/>
          <p14:tracePt t="4461" x="5111750" y="2298700"/>
          <p14:tracePt t="4466" x="5086350" y="2298700"/>
          <p14:tracePt t="4478" x="5073650" y="2298700"/>
          <p14:tracePt t="4494" x="5029200" y="2298700"/>
          <p14:tracePt t="4498" x="5010150" y="2298700"/>
          <p14:tracePt t="4511" x="4978400" y="2298700"/>
          <p14:tracePt t="4514" x="4953000" y="2298700"/>
          <p14:tracePt t="4528" x="4927600" y="2298700"/>
          <p14:tracePt t="4530" x="4908550" y="2298700"/>
          <p14:tracePt t="4544" x="4895850" y="2298700"/>
          <p14:tracePt t="4546" x="4876800" y="2298700"/>
          <p14:tracePt t="4561" x="4864100" y="2298700"/>
          <p14:tracePt t="4578" x="4851400" y="2298700"/>
          <p14:tracePt t="4586" x="4851400" y="2311400"/>
          <p14:tracePt t="4634" x="4864100" y="2317750"/>
          <p14:tracePt t="4650" x="4876800" y="2317750"/>
          <p14:tracePt t="4658" x="4883150" y="2317750"/>
          <p14:tracePt t="4666" x="4895850" y="2317750"/>
          <p14:tracePt t="4682" x="4908550" y="2317750"/>
          <p14:tracePt t="4690" x="4921250" y="2317750"/>
          <p14:tracePt t="4706" x="4927600" y="2317750"/>
          <p14:tracePt t="4714" x="4940300" y="2317750"/>
          <p14:tracePt t="4722" x="4940300" y="2330450"/>
          <p14:tracePt t="4738" x="4953000" y="2330450"/>
          <p14:tracePt t="4746" x="4965700" y="2330450"/>
          <p14:tracePt t="4754" x="4978400" y="2343150"/>
          <p14:tracePt t="4762" x="4984750" y="2343150"/>
          <p14:tracePt t="4770" x="4997450" y="2343150"/>
          <p14:tracePt t="4778" x="5010150" y="2355850"/>
          <p14:tracePt t="4786" x="5029200" y="2355850"/>
          <p14:tracePt t="4794" x="5041900" y="2355850"/>
          <p14:tracePt t="4811" x="5073650" y="2355850"/>
          <p14:tracePt t="4818" x="5111750" y="2355850"/>
          <p14:tracePt t="4827" x="5143500" y="2355850"/>
          <p14:tracePt t="5537" x="5130800" y="2355850"/>
          <p14:tracePt t="5577" x="5118100" y="2355850"/>
          <p14:tracePt t="5584" x="5099050" y="2355850"/>
          <p14:tracePt t="5594" x="5067300" y="2330450"/>
          <p14:tracePt t="5601" x="5022850" y="2317750"/>
          <p14:tracePt t="5611" x="4940300" y="2298700"/>
          <p14:tracePt t="5616" x="4876800" y="2286000"/>
          <p14:tracePt t="5628" x="4787900" y="2254250"/>
          <p14:tracePt t="5644" x="4616450" y="2197100"/>
          <p14:tracePt t="5648" x="4540250" y="2171700"/>
          <p14:tracePt t="5661" x="4451350" y="2139950"/>
          <p14:tracePt t="5677" x="4248150" y="2082800"/>
          <p14:tracePt t="5680" x="4146550" y="2063750"/>
          <p14:tracePt t="5694" x="4044950" y="2025650"/>
          <p14:tracePt t="5711" x="3835400" y="1981200"/>
          <p14:tracePt t="5713" x="3721100" y="1962150"/>
          <p14:tracePt t="5727" x="3594100" y="1936750"/>
          <p14:tracePt t="5744" x="3505200" y="1936750"/>
          <p14:tracePt t="5744" x="3416300" y="1936750"/>
          <p14:tracePt t="5745" x="3384550" y="1936750"/>
          <p14:tracePt t="5752" x="3327400" y="1936750"/>
          <p14:tracePt t="5761" x="3263900" y="1936750"/>
          <p14:tracePt t="5768" x="3213100" y="1936750"/>
          <p14:tracePt t="5778" x="3181350" y="1936750"/>
          <p14:tracePt t="5794" x="3124200" y="1936750"/>
          <p14:tracePt t="5800" x="3105150" y="1936750"/>
          <p14:tracePt t="5811" x="3092450" y="1949450"/>
          <p14:tracePt t="5827" x="3060700" y="1981200"/>
          <p14:tracePt t="5832" x="3048000" y="2006600"/>
          <p14:tracePt t="5844" x="3035300" y="2019300"/>
          <p14:tracePt t="5861" x="3022600" y="2051050"/>
          <p14:tracePt t="5864" x="3016250" y="2070100"/>
          <p14:tracePt t="5878" x="3016250" y="2082800"/>
          <p14:tracePt t="5894" x="3003550" y="2120900"/>
          <p14:tracePt t="5897" x="3003550" y="2127250"/>
          <p14:tracePt t="5911" x="3003550" y="2152650"/>
          <p14:tracePt t="5927" x="3003550" y="2171700"/>
          <p14:tracePt t="5928" x="3003550" y="2184400"/>
          <p14:tracePt t="5929" x="3003550" y="2216150"/>
          <p14:tracePt t="5936" x="3003550" y="2241550"/>
          <p14:tracePt t="5945" x="3003550" y="2286000"/>
          <p14:tracePt t="5961" x="3048000" y="2355850"/>
          <p14:tracePt t="5968" x="3092450" y="2400300"/>
          <p14:tracePt t="5978" x="3149600" y="2451100"/>
          <p14:tracePt t="5994" x="3352800" y="2590800"/>
          <p14:tracePt t="6000" x="3473450" y="2635250"/>
          <p14:tracePt t="6011" x="3606800" y="2667000"/>
          <p14:tracePt t="6028" x="3835400" y="2698750"/>
          <p14:tracePt t="6032" x="3987800" y="2711450"/>
          <p14:tracePt t="6045" x="4222750" y="2724150"/>
          <p14:tracePt t="6062" x="4451350" y="2736850"/>
          <p14:tracePt t="6064" x="4584700" y="2736850"/>
          <p14:tracePt t="6078" x="4686300" y="2736850"/>
          <p14:tracePt t="6095" x="4832350" y="2679700"/>
          <p14:tracePt t="6097" x="4864100" y="2667000"/>
          <p14:tracePt t="6112" x="4908550" y="2641600"/>
          <p14:tracePt t="6113" x="4940300" y="2622550"/>
          <p14:tracePt t="6128" x="4984750" y="2590800"/>
          <p14:tracePt t="6136" x="4997450" y="2578100"/>
          <p14:tracePt t="6145" x="5010150" y="2565400"/>
          <p14:tracePt t="6162" x="5022850" y="2552700"/>
          <p14:tracePt t="6168" x="5022850" y="2546350"/>
          <p14:tracePt t="6178" x="5029200" y="2533650"/>
          <p14:tracePt t="6195" x="5029200" y="2520950"/>
          <p14:tracePt t="6200" x="5041900" y="2508250"/>
          <p14:tracePt t="6228" x="5041900" y="2501900"/>
          <p14:tracePt t="6232" x="5054600" y="2489200"/>
          <p14:tracePt t="6264" x="5054600" y="2476500"/>
          <p14:tracePt t="6312" x="5067300" y="2476500"/>
          <p14:tracePt t="6320" x="5067300" y="2463800"/>
          <p14:tracePt t="6344" x="5073650" y="2463800"/>
          <p14:tracePt t="6351" x="5073650" y="2451100"/>
          <p14:tracePt t="6361" x="5086350" y="2451100"/>
          <p14:tracePt t="6367" x="5086350" y="2444750"/>
          <p14:tracePt t="6377" x="5099050" y="2432050"/>
          <p14:tracePt t="6384" x="5111750" y="2419350"/>
          <p14:tracePt t="6394" x="5111750" y="2406650"/>
          <p14:tracePt t="6411" x="5118100" y="2387600"/>
          <p14:tracePt t="6415" x="5130800" y="2374900"/>
          <p14:tracePt t="6427" x="5143500" y="2362200"/>
          <p14:tracePt t="6444" x="5143500" y="2343150"/>
          <p14:tracePt t="6447" x="5143500" y="2330450"/>
          <p14:tracePt t="6478" x="5118100" y="2286000"/>
          <p14:tracePt t="6480" x="5099050" y="2260600"/>
          <p14:tracePt t="6494" x="5067300" y="2254250"/>
          <p14:tracePt t="6510" x="5010150" y="2228850"/>
          <p14:tracePt t="6511" x="4953000" y="2216150"/>
          <p14:tracePt t="6512" x="4895850" y="2209800"/>
          <p14:tracePt t="6520" x="4876800" y="2209800"/>
          <p14:tracePt t="6528" x="4819650" y="2209800"/>
          <p14:tracePt t="6544" x="4762500" y="2209800"/>
          <p14:tracePt t="6551" x="4730750" y="2216150"/>
          <p14:tracePt t="6561" x="4718050" y="2228850"/>
          <p14:tracePt t="6578" x="4692650" y="2260600"/>
          <p14:tracePt t="6583" x="4686300" y="2273300"/>
          <p14:tracePt t="6594" x="4686300" y="2298700"/>
          <p14:tracePt t="6611" x="4686300" y="2311400"/>
          <p14:tracePt t="6615" x="4686300" y="2330450"/>
          <p14:tracePt t="6627" x="4705350" y="2355850"/>
          <p14:tracePt t="6645" x="4762500" y="2400300"/>
          <p14:tracePt t="6647" x="4819650" y="2432050"/>
          <p14:tracePt t="6661" x="4876800" y="2451100"/>
          <p14:tracePt t="6678" x="5022850" y="2489200"/>
          <p14:tracePt t="6680" x="5073650" y="2489200"/>
          <p14:tracePt t="6695" x="5099050" y="2501900"/>
          <p14:tracePt t="6696" x="5200650" y="2501900"/>
          <p14:tracePt t="6711" x="5264150" y="2501900"/>
          <p14:tracePt t="6719" x="5302250" y="2489200"/>
          <p14:tracePt t="6729" x="5321300" y="2463800"/>
          <p14:tracePt t="6745" x="5365750" y="2406650"/>
          <p14:tracePt t="6751" x="5391150" y="2362200"/>
          <p14:tracePt t="6761" x="5403850" y="2298700"/>
          <p14:tracePt t="6991" x="5410200" y="2286000"/>
          <p14:tracePt t="6999" x="5492750" y="2209800"/>
          <p14:tracePt t="7006" x="5683250" y="2019300"/>
          <p14:tracePt t="7014" x="5861050" y="1828800"/>
          <p14:tracePt t="7022" x="5981700" y="1689100"/>
          <p14:tracePt t="7030" x="6375400" y="1301750"/>
          <p14:tracePt t="7038" x="6667500" y="1022350"/>
          <p14:tracePt t="7046" x="6959600" y="685800"/>
          <p14:tracePt t="7061" x="7073900" y="558800"/>
          <p14:tracePt t="7063" x="7296150" y="292100"/>
          <p14:tracePt t="7077" x="7372350" y="190500"/>
          <p14:tracePt t="7079" x="7531100" y="1270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txBox="1"/>
          <p:nvPr/>
        </p:nvSpPr>
        <p:spPr>
          <a:xfrm>
            <a:off x="1460413" y="3901650"/>
            <a:ext cx="6420900" cy="104641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Accuracies are very similar, with ROS having a stronger accuracy at baseline</a:t>
            </a:r>
          </a:p>
          <a:p>
            <a:pPr marL="457200" lvl="0" indent="-317500" algn="l" rtl="0">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ROS has slightly higher f1 score </a:t>
            </a:r>
            <a:endParaRPr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ROS is overfitting the data in all 3 configurations</a:t>
            </a:r>
            <a:endParaRPr dirty="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dirty="0">
                <a:solidFill>
                  <a:schemeClr val="dk1"/>
                </a:solidFill>
                <a:latin typeface="Times New Roman"/>
                <a:ea typeface="Times New Roman"/>
                <a:cs typeface="Times New Roman"/>
                <a:sym typeface="Times New Roman"/>
              </a:rPr>
              <a:t>SMOTE gradually overfits less as more </a:t>
            </a:r>
            <a:r>
              <a:rPr lang="en" dirty="0" err="1">
                <a:solidFill>
                  <a:schemeClr val="dk1"/>
                </a:solidFill>
                <a:latin typeface="Times New Roman"/>
                <a:ea typeface="Times New Roman"/>
                <a:cs typeface="Times New Roman"/>
                <a:sym typeface="Times New Roman"/>
              </a:rPr>
              <a:t>optimisation</a:t>
            </a:r>
            <a:r>
              <a:rPr lang="en" dirty="0">
                <a:solidFill>
                  <a:schemeClr val="dk1"/>
                </a:solidFill>
                <a:latin typeface="Times New Roman"/>
                <a:ea typeface="Times New Roman"/>
                <a:cs typeface="Times New Roman"/>
                <a:sym typeface="Times New Roman"/>
              </a:rPr>
              <a:t> tuning is added</a:t>
            </a:r>
            <a:endParaRPr dirty="0">
              <a:solidFill>
                <a:schemeClr val="dk1"/>
              </a:solidFill>
              <a:latin typeface="Times New Roman"/>
              <a:ea typeface="Times New Roman"/>
              <a:cs typeface="Times New Roman"/>
              <a:sym typeface="Times New Roman"/>
            </a:endParaRPr>
          </a:p>
        </p:txBody>
      </p:sp>
      <p:pic>
        <p:nvPicPr>
          <p:cNvPr id="11" name="Picture 10" descr="A table with numbers and symbols&#10;&#10;Description automatically generated">
            <a:extLst>
              <a:ext uri="{FF2B5EF4-FFF2-40B4-BE49-F238E27FC236}">
                <a16:creationId xmlns:a16="http://schemas.microsoft.com/office/drawing/2014/main" id="{E9360E55-DA80-D339-2CE3-D7A804A0F410}"/>
              </a:ext>
            </a:extLst>
          </p:cNvPr>
          <p:cNvPicPr>
            <a:picLocks noChangeAspect="1"/>
          </p:cNvPicPr>
          <p:nvPr/>
        </p:nvPicPr>
        <p:blipFill>
          <a:blip r:embed="rId5"/>
          <a:stretch>
            <a:fillRect/>
          </a:stretch>
        </p:blipFill>
        <p:spPr>
          <a:xfrm>
            <a:off x="1257300" y="706074"/>
            <a:ext cx="6629400" cy="2717800"/>
          </a:xfrm>
          <a:prstGeom prst="rect">
            <a:avLst/>
          </a:prstGeom>
        </p:spPr>
      </p:pic>
      <p:pic>
        <p:nvPicPr>
          <p:cNvPr id="23" name="Audio 22">
            <a:extLst>
              <a:ext uri="{FF2B5EF4-FFF2-40B4-BE49-F238E27FC236}">
                <a16:creationId xmlns:a16="http://schemas.microsoft.com/office/drawing/2014/main" id="{18E086D5-3209-2620-4590-C18E1B54C7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533"/>
    </mc:Choice>
    <mc:Fallback>
      <p:transition spd="slow" advTm="38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1050" x="3308350" y="5054600"/>
          <p14:tracePt t="1069" x="3397250" y="4908550"/>
          <p14:tracePt t="1070" x="3416300" y="4851400"/>
          <p14:tracePt t="1078" x="3429000" y="4819650"/>
          <p14:tracePt t="1085" x="3454400" y="4749800"/>
          <p14:tracePt t="1100" x="3460750" y="4705350"/>
          <p14:tracePt t="1103" x="3486150" y="4660900"/>
          <p14:tracePt t="1115" x="3486150" y="4616450"/>
          <p14:tracePt t="1133" x="3505200" y="4502150"/>
          <p14:tracePt t="1134" x="3517900" y="4451350"/>
          <p14:tracePt t="1141" x="3517900" y="4406900"/>
          <p14:tracePt t="1149" x="3517900" y="4356100"/>
          <p14:tracePt t="1165" x="3498850" y="4235450"/>
          <p14:tracePt t="1173" x="3473450" y="4178300"/>
          <p14:tracePt t="1182" x="3416300" y="4114800"/>
          <p14:tracePt t="1198" x="3327400" y="4013200"/>
          <p14:tracePt t="1205" x="3263900" y="3968750"/>
          <p14:tracePt t="1215" x="3194050" y="3924300"/>
          <p14:tracePt t="1231" x="3073400" y="3879850"/>
          <p14:tracePt t="1236" x="3003550" y="3867150"/>
          <p14:tracePt t="1248" x="2946400" y="3841750"/>
          <p14:tracePt t="1265" x="2889250" y="3822700"/>
          <p14:tracePt t="1268" x="2857500" y="3784600"/>
          <p14:tracePt t="1281" x="2832100" y="3765550"/>
          <p14:tracePt t="1298" x="2813050" y="3733800"/>
          <p14:tracePt t="1301" x="2813050" y="3721100"/>
          <p14:tracePt t="1532" x="2813050" y="3708400"/>
          <p14:tracePt t="1540" x="2844800" y="3689350"/>
          <p14:tracePt t="1548" x="2870200" y="3663950"/>
          <p14:tracePt t="1556" x="2914650" y="3619500"/>
          <p14:tracePt t="1565" x="2946400" y="3594100"/>
          <p14:tracePt t="1572" x="2978150" y="3562350"/>
          <p14:tracePt t="1581" x="3016250" y="3530600"/>
          <p14:tracePt t="1597" x="3060700" y="3486150"/>
          <p14:tracePt t="1604" x="3079750" y="3473450"/>
          <p14:tracePt t="1614" x="3092450" y="3473450"/>
          <p14:tracePt t="1620" x="3092450" y="3460750"/>
          <p14:tracePt t="1635" x="3105150" y="3460750"/>
          <p14:tracePt t="1667" x="3105150" y="3473450"/>
          <p14:tracePt t="1675" x="3105150" y="3498850"/>
          <p14:tracePt t="1683" x="3105150" y="3505200"/>
          <p14:tracePt t="1691" x="3105150" y="3530600"/>
          <p14:tracePt t="1699" x="3092450" y="3549650"/>
          <p14:tracePt t="1707" x="3079750" y="3575050"/>
          <p14:tracePt t="1715" x="3073400" y="3594100"/>
          <p14:tracePt t="1731" x="3048000" y="3644900"/>
          <p14:tracePt t="1732" x="3022600" y="3676650"/>
          <p14:tracePt t="1747" x="2959100" y="3752850"/>
          <p14:tracePt t="1764" x="2870200" y="3854450"/>
          <p14:tracePt t="1771" x="2825750" y="3898900"/>
          <p14:tracePt t="1781" x="2781300" y="3930650"/>
          <p14:tracePt t="1787" x="2755900" y="3956050"/>
          <p14:tracePt t="1797" x="2724150" y="3987800"/>
          <p14:tracePt t="1814" x="2654300" y="4044950"/>
          <p14:tracePt t="1819" x="2635250" y="4057650"/>
          <p14:tracePt t="1831" x="2597150" y="4076700"/>
          <p14:tracePt t="1847" x="2565400" y="4089400"/>
          <p14:tracePt t="1851" x="2533650" y="4102100"/>
          <p14:tracePt t="1864" x="2520950" y="4102100"/>
          <p14:tracePt t="1881" x="2489200" y="4114800"/>
          <p14:tracePt t="1883" x="2463800" y="4114800"/>
          <p14:tracePt t="1898" x="2451100" y="4114800"/>
          <p14:tracePt t="1900" x="2444750" y="4114800"/>
          <p14:tracePt t="1916" x="2432050" y="4114800"/>
          <p14:tracePt t="1916" x="2406650" y="4114800"/>
          <p14:tracePt t="1932" x="2400300" y="4114800"/>
          <p14:tracePt t="1939" x="2374900" y="4114800"/>
          <p14:tracePt t="1948" x="2362200" y="4114800"/>
          <p14:tracePt t="1955" x="2355850" y="4114800"/>
          <p14:tracePt t="1964" x="2330450" y="4114800"/>
          <p14:tracePt t="1971" x="2317750" y="4114800"/>
          <p14:tracePt t="1981" x="2311400" y="4114800"/>
          <p14:tracePt t="1997" x="2273300" y="4114800"/>
          <p14:tracePt t="2003" x="2260600" y="4114800"/>
          <p14:tracePt t="2014" x="2241550" y="4114800"/>
          <p14:tracePt t="2031" x="2216150" y="4102100"/>
          <p14:tracePt t="2035" x="2197100" y="4102100"/>
          <p14:tracePt t="2047" x="2184400" y="4102100"/>
          <p14:tracePt t="2064" x="2152650" y="4102100"/>
          <p14:tracePt t="2067" x="2139950" y="4102100"/>
          <p14:tracePt t="2081" x="2120900" y="4102100"/>
          <p14:tracePt t="2098" x="2070100" y="4089400"/>
          <p14:tracePt t="2099" x="2051050" y="4089400"/>
          <p14:tracePt t="2107" x="2019300" y="4076700"/>
          <p14:tracePt t="2115" x="2006600" y="4070350"/>
          <p14:tracePt t="2131" x="1962150" y="4057650"/>
          <p14:tracePt t="2139" x="1936750" y="4044950"/>
          <p14:tracePt t="2148" x="1930400" y="4032250"/>
          <p14:tracePt t="2165" x="1917700" y="4025900"/>
          <p14:tracePt t="2371" x="1917700" y="4013200"/>
          <p14:tracePt t="2378" x="1917700" y="3987800"/>
          <p14:tracePt t="2386" x="1917700" y="3956050"/>
          <p14:tracePt t="2394" x="1917700" y="3911600"/>
          <p14:tracePt t="2402" x="1917700" y="3854450"/>
          <p14:tracePt t="2414" x="1917700" y="3778250"/>
          <p14:tracePt t="2418" x="1930400" y="3676650"/>
          <p14:tracePt t="2431" x="1962150" y="3575050"/>
          <p14:tracePt t="2447" x="2006600" y="3371850"/>
          <p14:tracePt t="2450" x="2038350" y="3270250"/>
          <p14:tracePt t="2464" x="2070100" y="3162300"/>
          <p14:tracePt t="2481" x="2165350" y="2971800"/>
          <p14:tracePt t="2482" x="2209800" y="2882900"/>
          <p14:tracePt t="2498" x="2241550" y="2787650"/>
          <p14:tracePt t="2498" x="2273300" y="2736850"/>
          <p14:tracePt t="2506" x="2298700" y="2698750"/>
          <p14:tracePt t="2515" x="2317750" y="2654300"/>
          <p14:tracePt t="2531" x="2406650" y="2546350"/>
          <p14:tracePt t="2538" x="2444750" y="2501900"/>
          <p14:tracePt t="2547" x="2476500" y="2463800"/>
          <p14:tracePt t="2564" x="2552700" y="2406650"/>
          <p14:tracePt t="2570" x="2590800" y="2374900"/>
          <p14:tracePt t="2581" x="2641600" y="2343150"/>
          <p14:tracePt t="2586" x="2692400" y="2311400"/>
          <p14:tracePt t="2597" x="2724150" y="2286000"/>
          <p14:tracePt t="2614" x="2781300" y="2254250"/>
          <p14:tracePt t="2618" x="2844800" y="2197100"/>
          <p14:tracePt t="2631" x="2857500" y="2197100"/>
          <p14:tracePt t="2634" x="2914650" y="2152650"/>
          <p14:tracePt t="2648" x="2946400" y="2120900"/>
          <p14:tracePt t="2650" x="2971800" y="2095500"/>
          <p14:tracePt t="2664" x="3003550" y="2051050"/>
          <p14:tracePt t="2681" x="3060700" y="1981200"/>
          <p14:tracePt t="2683" x="3079750" y="1930400"/>
          <p14:tracePt t="2698" x="3117850" y="1892300"/>
          <p14:tracePt t="2699" x="3136900" y="1847850"/>
          <p14:tracePt t="2715" x="3168650" y="1784350"/>
          <p14:tracePt t="2722" x="3194050" y="1714500"/>
          <p14:tracePt t="2732" x="3206750" y="1682750"/>
          <p14:tracePt t="2748" x="3225800" y="1555750"/>
          <p14:tracePt t="2754" x="3238500" y="1498600"/>
          <p14:tracePt t="2764" x="3251200" y="1447800"/>
          <p14:tracePt t="2786" x="3251200" y="1301750"/>
          <p14:tracePt t="2788" x="3251200" y="1231900"/>
          <p14:tracePt t="2798" x="3251200" y="1174750"/>
          <p14:tracePt t="2814" x="3251200" y="1098550"/>
          <p14:tracePt t="2818" x="3251200" y="1028700"/>
          <p14:tracePt t="2831" x="3251200" y="984250"/>
          <p14:tracePt t="2848" x="3251200" y="927100"/>
          <p14:tracePt t="2850" x="3251200" y="882650"/>
          <p14:tracePt t="2864" x="3251200" y="863600"/>
          <p14:tracePt t="2881" x="3251200" y="819150"/>
          <p14:tracePt t="2883" x="3251200" y="806450"/>
          <p14:tracePt t="2898" x="3263900" y="787400"/>
          <p14:tracePt t="2899" x="3263900" y="762000"/>
          <p14:tracePt t="2915" x="3282950" y="730250"/>
          <p14:tracePt t="2932" x="3295650" y="704850"/>
          <p14:tracePt t="2938" x="3308350" y="704850"/>
          <p14:tracePt t="2947" x="3314700" y="692150"/>
          <p14:tracePt t="2954" x="3327400" y="685800"/>
          <p14:tracePt t="2981" x="3352800" y="673100"/>
          <p14:tracePt t="2986" x="3359150" y="660400"/>
          <p14:tracePt t="3241" x="3397250" y="660400"/>
          <p14:tracePt t="3249" x="3429000" y="660400"/>
          <p14:tracePt t="3257" x="3473450" y="660400"/>
          <p14:tracePt t="3265" x="3530600" y="660400"/>
          <p14:tracePt t="3273" x="3594100" y="660400"/>
          <p14:tracePt t="3282" x="3651250" y="660400"/>
          <p14:tracePt t="3298" x="3765550" y="704850"/>
          <p14:tracePt t="3305" x="3797300" y="717550"/>
          <p14:tracePt t="3314" x="3867150" y="749300"/>
          <p14:tracePt t="3322" x="3924300" y="787400"/>
          <p14:tracePt t="3332" x="3930650" y="793750"/>
          <p14:tracePt t="3348" x="4000500" y="850900"/>
          <p14:tracePt t="3353" x="4025900" y="876300"/>
          <p14:tracePt t="3365" x="4032250" y="895350"/>
          <p14:tracePt t="3381" x="4070350" y="939800"/>
          <p14:tracePt t="3385" x="4089400" y="965200"/>
          <p14:tracePt t="3398" x="4102100" y="977900"/>
          <p14:tracePt t="3414" x="4114800" y="1009650"/>
          <p14:tracePt t="3417" x="4121150" y="1028700"/>
          <p14:tracePt t="3431" x="4121150" y="1041400"/>
          <p14:tracePt t="3433" x="4133850" y="1066800"/>
          <p14:tracePt t="3448" x="4133850" y="1085850"/>
          <p14:tracePt t="3449" x="4133850" y="1098550"/>
          <p14:tracePt t="3464" x="4133850" y="1117600"/>
          <p14:tracePt t="3466" x="4133850" y="1130300"/>
          <p14:tracePt t="3481" x="4133850" y="1155700"/>
          <p14:tracePt t="3481" x="4133850" y="1168400"/>
          <p14:tracePt t="3489" x="4133850" y="1187450"/>
          <p14:tracePt t="3498" x="4121150" y="1200150"/>
          <p14:tracePt t="3505" x="4114800" y="1219200"/>
          <p14:tracePt t="3514" x="4114800" y="1231900"/>
          <p14:tracePt t="3521" x="4089400" y="1257300"/>
          <p14:tracePt t="3531" x="4076700" y="1276350"/>
          <p14:tracePt t="3547" x="4044950" y="1308100"/>
          <p14:tracePt t="3553" x="4032250" y="1333500"/>
          <p14:tracePt t="3564" x="4013200" y="1346200"/>
          <p14:tracePt t="3581" x="3968750" y="1390650"/>
          <p14:tracePt t="3585" x="3930650" y="1403350"/>
          <p14:tracePt t="3597" x="3886200" y="1422400"/>
          <p14:tracePt t="3601" x="3867150" y="1422400"/>
          <p14:tracePt t="3614" x="3822700" y="1422400"/>
          <p14:tracePt t="3631" x="3752850" y="1422400"/>
          <p14:tracePt t="3633" x="3721100" y="1422400"/>
          <p14:tracePt t="3647" x="3695700" y="1409700"/>
          <p14:tracePt t="3664" x="3632200" y="1358900"/>
          <p14:tracePt t="3665" x="3606800" y="1346200"/>
          <p14:tracePt t="3673" x="3575050" y="1308100"/>
          <p14:tracePt t="3681" x="3549650" y="1301750"/>
          <p14:tracePt t="3698" x="3530600" y="1257300"/>
          <p14:tracePt t="3705" x="3517900" y="1244600"/>
          <p14:tracePt t="3714" x="3505200" y="1219200"/>
          <p14:tracePt t="3731" x="3505200" y="1200150"/>
          <p14:tracePt t="3737" x="3498850" y="1174750"/>
          <p14:tracePt t="3747" x="3498850" y="1155700"/>
          <p14:tracePt t="3764" x="3498850" y="1117600"/>
          <p14:tracePt t="3768" x="3498850" y="1098550"/>
          <p14:tracePt t="3781" x="3498850" y="1085850"/>
          <p14:tracePt t="3797" x="3505200" y="1054100"/>
          <p14:tracePt t="3800" x="3517900" y="1054100"/>
          <p14:tracePt t="3814" x="3530600" y="1028700"/>
          <p14:tracePt t="3831" x="3575050" y="1009650"/>
          <p14:tracePt t="3832" x="3594100" y="996950"/>
          <p14:tracePt t="3847" x="3619500" y="977900"/>
          <p14:tracePt t="3864" x="3644900" y="965200"/>
          <p14:tracePt t="3864" x="3689350" y="952500"/>
          <p14:tracePt t="3865" x="3708400" y="939800"/>
          <p14:tracePt t="3872" x="3740150" y="939800"/>
          <p14:tracePt t="3881" x="3778250" y="939800"/>
          <p14:tracePt t="3897" x="3835400" y="939800"/>
          <p14:tracePt t="3904" x="3879850" y="939800"/>
          <p14:tracePt t="3914" x="3886200" y="939800"/>
          <p14:tracePt t="3931" x="3930650" y="965200"/>
          <p14:tracePt t="3936" x="3956050" y="984250"/>
          <p14:tracePt t="3947" x="3975100" y="1022350"/>
          <p14:tracePt t="3964" x="4013200" y="1073150"/>
          <p14:tracePt t="3968" x="4032250" y="1117600"/>
          <p14:tracePt t="3981" x="4032250" y="1143000"/>
          <p14:tracePt t="3997" x="4044950" y="1200150"/>
          <p14:tracePt t="4000" x="4044950" y="1231900"/>
          <p14:tracePt t="4014" x="4044950" y="1257300"/>
          <p14:tracePt t="4031" x="4044950" y="1308100"/>
          <p14:tracePt t="4032" x="4044950" y="1333500"/>
          <p14:tracePt t="4049" x="4025900" y="1365250"/>
          <p14:tracePt t="4066" x="3968750" y="1409700"/>
          <p14:tracePt t="4072" x="3930650" y="1422400"/>
          <p14:tracePt t="4081" x="3898900" y="1435100"/>
          <p14:tracePt t="4099" x="3797300" y="1447800"/>
          <p14:tracePt t="4104" x="3740150" y="1447800"/>
          <p14:tracePt t="4114" x="3695700" y="1447800"/>
          <p14:tracePt t="4131" x="3619500" y="1409700"/>
          <p14:tracePt t="4136" x="3530600" y="1365250"/>
          <p14:tracePt t="4148" x="3486150" y="1346200"/>
          <p14:tracePt t="4165" x="3429000" y="1301750"/>
          <p14:tracePt t="4168" x="3403600" y="1263650"/>
          <p14:tracePt t="4181" x="3384550" y="1231900"/>
          <p14:tracePt t="4198" x="3340100" y="1187450"/>
          <p14:tracePt t="4201" x="3327400" y="1155700"/>
          <p14:tracePt t="4215" x="3327400" y="1130300"/>
          <p14:tracePt t="4232" x="3314700" y="1111250"/>
          <p14:tracePt t="4233" x="3314700" y="1073150"/>
          <p14:tracePt t="4235" x="3314700" y="1066800"/>
          <p14:tracePt t="4240" x="3314700" y="1041400"/>
          <p14:tracePt t="4248" x="3314700" y="1028700"/>
          <p14:tracePt t="4267" x="3314700" y="1009650"/>
          <p14:tracePt t="4272" x="3314700" y="996950"/>
          <p14:tracePt t="4282" x="3327400" y="996950"/>
          <p14:tracePt t="4298" x="3340100" y="984250"/>
          <p14:tracePt t="4304" x="3340100" y="977900"/>
          <p14:tracePt t="4315" x="3352800" y="965200"/>
          <p14:tracePt t="4333" x="3384550" y="952500"/>
          <p14:tracePt t="4336" x="3397250" y="952500"/>
          <p14:tracePt t="4348" x="3416300" y="939800"/>
          <p14:tracePt t="4365" x="3460750" y="939800"/>
          <p14:tracePt t="4368" x="3473450" y="939800"/>
          <p14:tracePt t="4382" x="3498850" y="939800"/>
          <p14:tracePt t="4399" x="3517900" y="952500"/>
          <p14:tracePt t="4400" x="3530600" y="977900"/>
          <p14:tracePt t="4408" x="3543300" y="996950"/>
          <p14:tracePt t="4416" x="3549650" y="1041400"/>
          <p14:tracePt t="4432" x="3562350" y="1073150"/>
          <p14:tracePt t="4432" x="3575050" y="1117600"/>
          <p14:tracePt t="4440" x="3594100" y="1174750"/>
          <p14:tracePt t="4448" x="3594100" y="1244600"/>
          <p14:tracePt t="4465" x="3619500" y="1409700"/>
          <p14:tracePt t="4471" x="3632200" y="1492250"/>
          <p14:tracePt t="4481" x="3644900" y="1593850"/>
          <p14:tracePt t="4498" x="3651250" y="1828800"/>
          <p14:tracePt t="4504" x="3651250" y="1936750"/>
          <p14:tracePt t="4514" x="3651250" y="2070100"/>
          <p14:tracePt t="4531" x="3651250" y="2298700"/>
          <p14:tracePt t="4536" x="3651250" y="2374900"/>
          <p14:tracePt t="4547" x="3651250" y="2476500"/>
          <p14:tracePt t="4564" x="3606800" y="2622550"/>
          <p14:tracePt t="4567" x="3606800" y="2641600"/>
          <p14:tracePt t="4581" x="3587750" y="2698750"/>
          <p14:tracePt t="4598" x="3549650" y="2781300"/>
          <p14:tracePt t="4600" x="3543300" y="2800350"/>
          <p14:tracePt t="4614" x="3530600" y="2825750"/>
          <p14:tracePt t="4631" x="3517900" y="2832100"/>
          <p14:tracePt t="4632" x="3498850" y="2844800"/>
          <p14:tracePt t="4640" x="3498850" y="2857500"/>
          <p14:tracePt t="4649" x="3486150" y="2857500"/>
          <p14:tracePt t="4666" x="3473450" y="2870200"/>
          <p14:tracePt t="4671" x="3460750" y="2870200"/>
          <p14:tracePt t="4682" x="3454400" y="2870200"/>
          <p14:tracePt t="4699" x="3441700" y="2870200"/>
          <p14:tracePt t="4703" x="3416300" y="2870200"/>
          <p14:tracePt t="4731" x="3384550" y="2844800"/>
          <p14:tracePt t="4735" x="3359150" y="2825750"/>
          <p14:tracePt t="4748" x="3352800" y="2800350"/>
          <p14:tracePt t="4766" x="3327400" y="2736850"/>
          <p14:tracePt t="4768" x="3327400" y="2711450"/>
          <p14:tracePt t="4781" x="3314700" y="2679700"/>
          <p14:tracePt t="4799" x="3314700" y="2641600"/>
          <p14:tracePt t="4800" x="3314700" y="2590800"/>
          <p14:tracePt t="4807" x="3314700" y="2565400"/>
          <p14:tracePt t="4815" x="3340100" y="2533650"/>
          <p14:tracePt t="4832" x="3397250" y="2476500"/>
          <p14:tracePt t="4839" x="3429000" y="2463800"/>
          <p14:tracePt t="4849" x="3473450" y="2451100"/>
          <p14:tracePt t="4865" x="3549650" y="2444750"/>
          <p14:tracePt t="4871" x="3575050" y="2444750"/>
          <p14:tracePt t="4881" x="3619500" y="2444750"/>
          <p14:tracePt t="4898" x="3676650" y="2444750"/>
          <p14:tracePt t="4903" x="3695700" y="2444750"/>
          <p14:tracePt t="4915" x="3708400" y="2444750"/>
          <p14:tracePt t="4931" x="3740150" y="2444750"/>
          <p14:tracePt t="4935" x="3740150" y="2451100"/>
          <p14:tracePt t="4947" x="3752850" y="2463800"/>
          <p14:tracePt t="4964" x="3752850" y="2489200"/>
          <p14:tracePt t="4967" x="3765550" y="2501900"/>
          <p14:tracePt t="4981" x="3765550" y="2508250"/>
          <p14:tracePt t="4997" x="3765550" y="2533650"/>
          <p14:tracePt t="4999" x="3765550" y="2546350"/>
          <p14:tracePt t="5014" x="3765550" y="2552700"/>
          <p14:tracePt t="5031" x="3721100" y="2578100"/>
          <p14:tracePt t="5039" x="3689350" y="2590800"/>
          <p14:tracePt t="5048" x="3651250" y="2597150"/>
          <p14:tracePt t="5064" x="3543300" y="2597150"/>
          <p14:tracePt t="5071" x="3486150" y="2597150"/>
          <p14:tracePt t="5081" x="3441700" y="2597150"/>
          <p14:tracePt t="5098" x="3327400" y="2552700"/>
          <p14:tracePt t="5103" x="3270250" y="2508250"/>
          <p14:tracePt t="5114" x="3225800" y="2463800"/>
          <p14:tracePt t="5131" x="3136900" y="2330450"/>
          <p14:tracePt t="5134" x="3124200" y="2298700"/>
          <p14:tracePt t="5147" x="3105150" y="2254250"/>
          <p14:tracePt t="5164" x="3092450" y="2165350"/>
          <p14:tracePt t="5167" x="3079750" y="2139950"/>
          <p14:tracePt t="5183" x="3079750" y="2120900"/>
          <p14:tracePt t="5183" x="3079750" y="2095500"/>
          <p14:tracePt t="5199" x="3079750" y="2082800"/>
          <p14:tracePt t="5206" x="3105150" y="2063750"/>
          <p14:tracePt t="5215" x="3117850" y="2063750"/>
          <p14:tracePt t="5231" x="3149600" y="2038350"/>
          <p14:tracePt t="5238" x="3168650" y="2025650"/>
          <p14:tracePt t="5248" x="3194050" y="2025650"/>
          <p14:tracePt t="5264" x="3225800" y="2019300"/>
          <p14:tracePt t="5270" x="3251200" y="2019300"/>
          <p14:tracePt t="5281" x="3270250" y="2019300"/>
          <p14:tracePt t="5297" x="3295650" y="2019300"/>
          <p14:tracePt t="5302" x="3314700" y="2025650"/>
          <p14:tracePt t="5314" x="3352800" y="2063750"/>
          <p14:tracePt t="5331" x="3371850" y="2095500"/>
          <p14:tracePt t="5334" x="3384550" y="2127250"/>
          <p14:tracePt t="5348" x="3403600" y="2152650"/>
          <p14:tracePt t="5364" x="3429000" y="2209800"/>
          <p14:tracePt t="5366" x="3429000" y="2228850"/>
          <p14:tracePt t="5381" x="3441700" y="2260600"/>
          <p14:tracePt t="5398" x="3454400" y="2330450"/>
          <p14:tracePt t="5406" x="3460750" y="2362200"/>
          <p14:tracePt t="5415" x="3460750" y="2387600"/>
          <p14:tracePt t="5431" x="3460750" y="2444750"/>
          <p14:tracePt t="5438" x="3460750" y="2463800"/>
          <p14:tracePt t="5448" x="3460750" y="2501900"/>
          <p14:tracePt t="5464" x="3454400" y="2546350"/>
          <p14:tracePt t="5470" x="3441700" y="2565400"/>
          <p14:tracePt t="5481" x="3429000" y="2578100"/>
          <p14:tracePt t="5498" x="3403600" y="2609850"/>
          <p14:tracePt t="5502" x="3403600" y="2622550"/>
          <p14:tracePt t="5514" x="3397250" y="2622550"/>
          <p14:tracePt t="5531" x="3359150" y="2641600"/>
          <p14:tracePt t="5534" x="3340100" y="2641600"/>
          <p14:tracePt t="5547" x="3314700" y="2641600"/>
          <p14:tracePt t="5564" x="3282950" y="2654300"/>
          <p14:tracePt t="5566" x="3263900" y="2654300"/>
          <p14:tracePt t="5582" x="3238500" y="2654300"/>
          <p14:tracePt t="5582" x="3225800" y="2654300"/>
          <p14:tracePt t="5599" x="3213100" y="2635250"/>
          <p14:tracePt t="5606" x="3206750" y="2622550"/>
          <p14:tracePt t="5614" x="3194050" y="2597150"/>
          <p14:tracePt t="5631" x="3194050" y="2552700"/>
          <p14:tracePt t="5638" x="3194050" y="2546350"/>
          <p14:tracePt t="5647" x="3194050" y="2533650"/>
          <p14:tracePt t="5665" x="3194050" y="2501900"/>
          <p14:tracePt t="5670" x="3194050" y="2476500"/>
          <p14:tracePt t="5681" x="3213100" y="2463800"/>
          <p14:tracePt t="5697" x="3251200" y="2432050"/>
          <p14:tracePt t="5702" x="3282950" y="2406650"/>
          <p14:tracePt t="5714" x="3327400" y="2387600"/>
          <p14:tracePt t="5731" x="3441700" y="2343150"/>
          <p14:tracePt t="5734" x="3505200" y="2317750"/>
          <p14:tracePt t="5748" x="3587750" y="2298700"/>
          <p14:tracePt t="5765" x="3721100" y="2260600"/>
          <p14:tracePt t="5767" x="3797300" y="2254250"/>
          <p14:tracePt t="5783" x="3822700" y="2254250"/>
          <p14:tracePt t="5783" x="3867150" y="2254250"/>
          <p14:tracePt t="5799" x="3975100" y="2254250"/>
          <p14:tracePt t="5806" x="4025900" y="2254250"/>
          <p14:tracePt t="5814" x="4057650" y="2254250"/>
          <p14:tracePt t="5831" x="4102100" y="2273300"/>
          <p14:tracePt t="5838" x="4114800" y="2286000"/>
          <p14:tracePt t="5848" x="4133850" y="2298700"/>
          <p14:tracePt t="5864" x="4146550" y="2330450"/>
          <p14:tracePt t="5870" x="4159250" y="2355850"/>
          <p14:tracePt t="5881" x="4159250" y="2362200"/>
          <p14:tracePt t="5886" x="4165600" y="2400300"/>
          <p14:tracePt t="5898" x="4165600" y="2419350"/>
          <p14:tracePt t="5915" x="4165600" y="2476500"/>
          <p14:tracePt t="5918" x="4165600" y="2508250"/>
          <p14:tracePt t="5931" x="4159250" y="2533650"/>
          <p14:tracePt t="5948" x="4121150" y="2590800"/>
          <p14:tracePt t="5951" x="4102100" y="2609850"/>
          <p14:tracePt t="5965" x="4076700" y="2622550"/>
          <p14:tracePt t="5981" x="4057650" y="2641600"/>
          <p14:tracePt t="5982" x="4000500" y="2679700"/>
          <p14:tracePt t="5990" x="3943350" y="2698750"/>
          <p14:tracePt t="5999" x="3898900" y="2698750"/>
          <p14:tracePt t="6015" x="3797300" y="2711450"/>
          <p14:tracePt t="6022" x="3740150" y="2711450"/>
          <p14:tracePt t="6032" x="3695700" y="2711450"/>
          <p14:tracePt t="6048" x="3587750" y="2667000"/>
          <p14:tracePt t="6054" x="3549650" y="2635250"/>
          <p14:tracePt t="6065" x="3505200" y="2590800"/>
          <p14:tracePt t="6081" x="3429000" y="2501900"/>
          <p14:tracePt t="6085" x="3397250" y="2451100"/>
          <p14:tracePt t="6098" x="3371850" y="2432050"/>
          <p14:tracePt t="6115" x="3327400" y="2355850"/>
          <p14:tracePt t="6118" x="3314700" y="2317750"/>
          <p14:tracePt t="6131" x="3308350" y="2286000"/>
          <p14:tracePt t="6148" x="3295650" y="2241550"/>
          <p14:tracePt t="6150" x="3295650" y="2216150"/>
          <p14:tracePt t="6165" x="3295650" y="2209800"/>
          <p14:tracePt t="6166" x="3295650" y="2184400"/>
          <p14:tracePt t="6182" x="3295650" y="2165350"/>
          <p14:tracePt t="6189" x="3308350" y="2152650"/>
          <p14:tracePt t="6198" x="3327400" y="2139950"/>
          <p14:tracePt t="6215" x="3371850" y="2108200"/>
          <p14:tracePt t="6221" x="3397250" y="2095500"/>
          <p14:tracePt t="6232" x="3441700" y="2082800"/>
          <p14:tracePt t="6248" x="3498850" y="2070100"/>
          <p14:tracePt t="6253" x="3543300" y="2063750"/>
          <p14:tracePt t="6265" x="3562350" y="2051050"/>
          <p14:tracePt t="6282" x="3632200" y="2051050"/>
          <p14:tracePt t="6285" x="3644900" y="2051050"/>
          <p14:tracePt t="6298" x="3663950" y="2051050"/>
          <p14:tracePt t="6315" x="3695700" y="2051050"/>
          <p14:tracePt t="6317" x="3708400" y="2063750"/>
          <p14:tracePt t="6332" x="3733800" y="2070100"/>
          <p14:tracePt t="6348" x="3740150" y="2082800"/>
          <p14:tracePt t="6349" x="3752850" y="2108200"/>
          <p14:tracePt t="6349" x="3765550" y="2127250"/>
          <p14:tracePt t="6357" x="3778250" y="2165350"/>
          <p14:tracePt t="6365" x="3784600" y="2171700"/>
          <p14:tracePt t="6381" x="3797300" y="2216150"/>
          <p14:tracePt t="6389" x="3810000" y="2241550"/>
          <p14:tracePt t="6398" x="3822700" y="2260600"/>
          <p14:tracePt t="6415" x="3835400" y="2298700"/>
          <p14:tracePt t="6421" x="3835400" y="2317750"/>
          <p14:tracePt t="6431" x="3835400" y="2330450"/>
          <p14:tracePt t="6448" x="3835400" y="2355850"/>
          <p14:tracePt t="6453" x="3835400" y="2362200"/>
          <p14:tracePt t="6464" x="3835400" y="2374900"/>
          <p14:tracePt t="6481" x="3810000" y="2406650"/>
          <p14:tracePt t="6485" x="3797300" y="2432050"/>
          <p14:tracePt t="6498" x="3765550" y="2463800"/>
          <p14:tracePt t="6515" x="3740150" y="2508250"/>
          <p14:tracePt t="6517" x="3695700" y="2546350"/>
          <p14:tracePt t="6531" x="3676650" y="2578100"/>
          <p14:tracePt t="6550" x="3575050" y="2622550"/>
          <p14:tracePt t="6557" x="3543300" y="2635250"/>
          <p14:tracePt t="6565" x="3505200" y="2641600"/>
          <p14:tracePt t="6583" x="3441700" y="2667000"/>
          <p14:tracePt t="6589" x="3403600" y="2667000"/>
          <p14:tracePt t="6599" x="3371850" y="2667000"/>
          <p14:tracePt t="6616" x="3327400" y="2667000"/>
          <p14:tracePt t="6621" x="3308350" y="2667000"/>
          <p14:tracePt t="6631" x="3295650" y="2667000"/>
          <p14:tracePt t="6648" x="3263900" y="2635250"/>
          <p14:tracePt t="6653" x="3263900" y="2597150"/>
          <p14:tracePt t="6665" x="3251200" y="2578100"/>
          <p14:tracePt t="6681" x="3238500" y="2533650"/>
          <p14:tracePt t="6685" x="3238500" y="2501900"/>
          <p14:tracePt t="6698" x="3225800" y="2476500"/>
          <p14:tracePt t="6717" x="3213100" y="2432050"/>
          <p14:tracePt t="6964" x="3213100" y="2419350"/>
          <p14:tracePt t="6972" x="3213100" y="2406650"/>
          <p14:tracePt t="6981" x="3225800" y="2374900"/>
          <p14:tracePt t="6988" x="3251200" y="2355850"/>
          <p14:tracePt t="7015" x="3327400" y="2171700"/>
          <p14:tracePt t="7020" x="3352800" y="2120900"/>
          <p14:tracePt t="7031" x="3359150" y="2082800"/>
          <p14:tracePt t="7047" x="3397250" y="1981200"/>
          <p14:tracePt t="7052" x="3416300" y="1936750"/>
          <p14:tracePt t="7064" x="3429000" y="1905000"/>
          <p14:tracePt t="7081" x="3454400" y="1790700"/>
          <p14:tracePt t="7084" x="3454400" y="1746250"/>
          <p14:tracePt t="7097" x="3460750" y="1701800"/>
          <p14:tracePt t="7114" x="3460750" y="1600200"/>
          <p14:tracePt t="7116" x="3473450" y="1549400"/>
          <p14:tracePt t="7131" x="3486150" y="1492250"/>
          <p14:tracePt t="7133" x="3486150" y="1447800"/>
          <p14:tracePt t="7148" x="3498850" y="1390650"/>
          <p14:tracePt t="7148" x="3505200" y="1346200"/>
          <p14:tracePt t="7165" x="3530600" y="1219200"/>
          <p14:tracePt t="7172" x="3530600" y="1168400"/>
          <p14:tracePt t="7181" x="3549650" y="1111250"/>
          <p14:tracePt t="7198" x="3575050" y="977900"/>
          <p14:tracePt t="7204" x="3594100" y="920750"/>
          <p14:tracePt t="7214" x="3594100" y="895350"/>
          <p14:tracePt t="7231" x="3619500" y="806450"/>
          <p14:tracePt t="7236" x="3619500" y="787400"/>
          <p14:tracePt t="7248" x="3632200" y="762000"/>
          <p14:tracePt t="7264" x="3632200" y="736600"/>
          <p14:tracePt t="7443" x="3632200" y="749300"/>
          <p14:tracePt t="7451" x="3619500" y="749300"/>
          <p14:tracePt t="7459" x="3619500" y="762000"/>
          <p14:tracePt t="7475" x="3619500" y="774700"/>
          <p14:tracePt t="7483" x="3619500" y="787400"/>
          <p14:tracePt t="7499" x="3619500" y="793750"/>
          <p14:tracePt t="7515" x="3619500" y="806450"/>
          <p14:tracePt t="7531" x="3619500" y="819150"/>
          <p14:tracePt t="7547" x="3619500" y="831850"/>
          <p14:tracePt t="7555" x="3606800" y="831850"/>
          <p14:tracePt t="7564" x="3606800" y="838200"/>
          <p14:tracePt t="7587" x="3606800" y="850900"/>
          <p14:tracePt t="7611" x="3606800" y="863600"/>
          <p14:tracePt t="7627" x="3606800" y="876300"/>
          <p14:tracePt t="7643" x="3606800" y="882650"/>
          <p14:tracePt t="7659" x="3606800" y="895350"/>
          <p14:tracePt t="7667" x="3606800" y="908050"/>
          <p14:tracePt t="7691" x="3606800" y="920750"/>
          <p14:tracePt t="7707" x="3606800" y="927100"/>
          <p14:tracePt t="7723" x="3606800" y="939800"/>
          <p14:tracePt t="7731" x="3606800" y="952500"/>
          <p14:tracePt t="7747" x="3606800" y="965200"/>
          <p14:tracePt t="7755" x="3606800" y="977900"/>
          <p14:tracePt t="7771" x="3606800" y="984250"/>
          <p14:tracePt t="7797" x="3606800" y="996950"/>
          <p14:tracePt t="7803" x="3606800" y="1009650"/>
          <p14:tracePt t="7831" x="3606800" y="1022350"/>
          <p14:tracePt t="7843" x="3606800" y="1028700"/>
          <p14:tracePt t="7883" x="3606800" y="1041400"/>
          <p14:tracePt t="7922" x="3606800" y="1054100"/>
          <p14:tracePt t="7955" x="3606800" y="1066800"/>
          <p14:tracePt t="7971" x="3606800" y="1073150"/>
          <p14:tracePt t="7978" x="3594100" y="1073150"/>
          <p14:tracePt t="7986" x="3594100" y="1085850"/>
          <p14:tracePt t="7994" x="3594100" y="1098550"/>
          <p14:tracePt t="8010" x="3594100" y="1111250"/>
          <p14:tracePt t="8018" x="3594100" y="1117600"/>
          <p14:tracePt t="8034" x="3594100" y="1130300"/>
          <p14:tracePt t="8050" x="3594100" y="1143000"/>
          <p14:tracePt t="8066" x="3594100" y="1155700"/>
          <p14:tracePt t="8082" x="3594100" y="1168400"/>
          <p14:tracePt t="8090" x="3594100" y="1174750"/>
          <p14:tracePt t="8106" x="3594100" y="1187450"/>
          <p14:tracePt t="8114" x="3594100" y="1200150"/>
          <p14:tracePt t="8122" x="3594100" y="1212850"/>
          <p14:tracePt t="8131" x="3587750" y="1212850"/>
          <p14:tracePt t="8138" x="3587750" y="1219200"/>
          <p14:tracePt t="8147" x="3587750" y="1231900"/>
          <p14:tracePt t="8164" x="3587750" y="1257300"/>
          <p14:tracePt t="8170" x="3587750" y="1263650"/>
          <p14:tracePt t="8181" x="3587750" y="1276350"/>
          <p14:tracePt t="8186" x="3587750" y="1289050"/>
          <p14:tracePt t="8197" x="3587750" y="1308100"/>
          <p14:tracePt t="8214" x="3587750" y="1333500"/>
          <p14:tracePt t="8218" x="3575050" y="1358900"/>
          <p14:tracePt t="8230" x="3575050" y="1365250"/>
          <p14:tracePt t="8247" x="3575050" y="1403350"/>
          <p14:tracePt t="8250" x="3575050" y="1409700"/>
          <p14:tracePt t="8264" x="3575050" y="1435100"/>
          <p14:tracePt t="8281" x="3575050" y="1447800"/>
          <p14:tracePt t="8282" x="3575050" y="1454150"/>
          <p14:tracePt t="8297" x="3575050" y="1466850"/>
          <p14:tracePt t="8314" x="3575050" y="1479550"/>
          <p14:tracePt t="8314" x="3575050" y="1511300"/>
          <p14:tracePt t="8322" x="3575050" y="1524000"/>
          <p14:tracePt t="8331" x="3575050" y="1536700"/>
          <p14:tracePt t="8347" x="3575050" y="1555750"/>
          <p14:tracePt t="8354" x="3575050" y="1568450"/>
          <p14:tracePt t="8364" x="3575050" y="1581150"/>
          <p14:tracePt t="8381" x="3575050" y="1600200"/>
          <p14:tracePt t="8386" x="3575050" y="1612900"/>
          <p14:tracePt t="8397" x="3575050" y="1625600"/>
          <p14:tracePt t="8415" x="3575050" y="1638300"/>
          <p14:tracePt t="8418" x="3575050" y="1644650"/>
          <p14:tracePt t="8431" x="3575050" y="1657350"/>
          <p14:tracePt t="8450" x="3575050" y="1670050"/>
          <p14:tracePt t="8481" x="3575050" y="1689100"/>
          <p14:tracePt t="8490" x="3575050" y="1701800"/>
          <p14:tracePt t="8506" x="3575050" y="1714500"/>
          <p14:tracePt t="8522" x="3575050" y="1727200"/>
          <p14:tracePt t="8531" x="3575050" y="1739900"/>
          <p14:tracePt t="8548" x="3575050" y="1746250"/>
          <p14:tracePt t="8562" x="3575050" y="1758950"/>
          <p14:tracePt t="8570" x="3575050" y="1771650"/>
          <p14:tracePt t="8581" x="3575050" y="1784350"/>
          <p14:tracePt t="8586" x="3575050" y="1790700"/>
          <p14:tracePt t="8598" x="3575050" y="1803400"/>
          <p14:tracePt t="8614" x="3575050" y="1828800"/>
          <p14:tracePt t="8618" x="3575050" y="1847850"/>
          <p14:tracePt t="8631" x="3575050" y="1860550"/>
          <p14:tracePt t="8647" x="3575050" y="1879600"/>
          <p14:tracePt t="8658" x="3575050" y="1892300"/>
          <p14:tracePt t="8666" x="3575050" y="1905000"/>
          <p14:tracePt t="8682" x="3575050" y="1917700"/>
          <p14:tracePt t="8698" x="3575050" y="1930400"/>
          <p14:tracePt t="8721" x="3575050" y="1936750"/>
          <p14:tracePt t="8793" x="3575050" y="1917700"/>
          <p14:tracePt t="9169" x="3575050" y="1930400"/>
          <p14:tracePt t="9177" x="3587750" y="1936750"/>
          <p14:tracePt t="9185" x="3594100" y="1949450"/>
          <p14:tracePt t="9193" x="3632200" y="1974850"/>
          <p14:tracePt t="9201" x="3644900" y="1974850"/>
          <p14:tracePt t="9209" x="3663950" y="1993900"/>
          <p14:tracePt t="9217" x="3695700" y="2006600"/>
          <p14:tracePt t="9231" x="3721100" y="2006600"/>
          <p14:tracePt t="9233" x="3752850" y="2019300"/>
          <p14:tracePt t="9247" x="3765550" y="2025650"/>
          <p14:tracePt t="9249" x="3784600" y="2025650"/>
          <p14:tracePt t="9264" x="3810000" y="2025650"/>
          <p14:tracePt t="9265" x="3835400" y="2025650"/>
          <p14:tracePt t="9281" x="3841750" y="2025650"/>
          <p14:tracePt t="9289" x="3854450" y="2025650"/>
          <p14:tracePt t="9298" x="3867150" y="2019300"/>
          <p14:tracePt t="9305" x="3879850" y="2006600"/>
          <p14:tracePt t="9321" x="3879850" y="1993900"/>
          <p14:tracePt t="9331" x="3886200" y="1981200"/>
          <p14:tracePt t="9344" x="3886200" y="1974850"/>
          <p14:tracePt t="9360" x="3886200" y="1962150"/>
          <p14:tracePt t="9368" x="3867150" y="1949450"/>
          <p14:tracePt t="9376" x="3835400" y="1917700"/>
          <p14:tracePt t="9384" x="3784600" y="1879600"/>
          <p14:tracePt t="9392" x="3721100" y="1835150"/>
          <p14:tracePt t="9400" x="3644900" y="1790700"/>
          <p14:tracePt t="9414" x="3562350" y="1739900"/>
          <p14:tracePt t="9417" x="3498850" y="1714500"/>
          <p14:tracePt t="9431" x="3397250" y="1657350"/>
          <p14:tracePt t="9433" x="3327400" y="1644650"/>
          <p14:tracePt t="9447" x="3263900" y="1638300"/>
          <p14:tracePt t="9449" x="3194050" y="1638300"/>
          <p14:tracePt t="9464" x="3117850" y="1638300"/>
          <p14:tracePt t="9465" x="3073400" y="1638300"/>
          <p14:tracePt t="9472" x="3048000" y="1638300"/>
          <p14:tracePt t="9481" x="2990850" y="1638300"/>
          <p14:tracePt t="9488" x="2971800" y="1644650"/>
          <p14:tracePt t="9498" x="2946400" y="1657350"/>
          <p14:tracePt t="9514" x="2914650" y="1682750"/>
          <p14:tracePt t="9520" x="2889250" y="1689100"/>
          <p14:tracePt t="9531" x="2889250" y="1701800"/>
          <p14:tracePt t="9547" x="2889250" y="1727200"/>
          <p14:tracePt t="9552" x="2889250" y="1739900"/>
          <p14:tracePt t="9564" x="2889250" y="1758950"/>
          <p14:tracePt t="9568" x="2889250" y="1784350"/>
          <p14:tracePt t="9581" x="2889250" y="1816100"/>
          <p14:tracePt t="9584" x="2889250" y="1847850"/>
          <p14:tracePt t="9597" x="2889250" y="1879600"/>
          <p14:tracePt t="9600" x="2889250" y="1930400"/>
          <p14:tracePt t="9614" x="2914650" y="1981200"/>
          <p14:tracePt t="9616" x="2933700" y="2025650"/>
          <p14:tracePt t="9631" x="2959100" y="2070100"/>
          <p14:tracePt t="9647" x="3016250" y="2139950"/>
          <p14:tracePt t="9649" x="3035300" y="2165350"/>
          <p14:tracePt t="9665" x="3105150" y="2197100"/>
          <p14:tracePt t="9681" x="3162300" y="2216150"/>
          <p14:tracePt t="9688" x="3194050" y="2216150"/>
          <p14:tracePt t="9698" x="3238500" y="2216150"/>
          <p14:tracePt t="9704" x="3282950" y="2216150"/>
          <p14:tracePt t="9714" x="3308350" y="2216150"/>
          <p14:tracePt t="9731" x="3397250" y="2197100"/>
          <p14:tracePt t="9736" x="3429000" y="2184400"/>
          <p14:tracePt t="9748" x="3473450" y="2171700"/>
          <p14:tracePt t="9764" x="3530600" y="2139950"/>
          <p14:tracePt t="9768" x="3562350" y="2127250"/>
          <p14:tracePt t="9781" x="3594100" y="2108200"/>
          <p14:tracePt t="9798" x="3651250" y="2063750"/>
          <p14:tracePt t="9800" x="3689350" y="2038350"/>
          <p14:tracePt t="9815" x="3708400" y="2025650"/>
          <p14:tracePt t="9831" x="3752850" y="1993900"/>
          <p14:tracePt t="9832" x="3778250" y="1974850"/>
          <p14:tracePt t="9840" x="3810000" y="1962150"/>
          <p14:tracePt t="9848" x="3822700" y="1949450"/>
          <p14:tracePt t="9865" x="3854450" y="1936750"/>
          <p14:tracePt t="9872" x="3867150" y="1930400"/>
          <p14:tracePt t="9882" x="3879850" y="1930400"/>
          <p14:tracePt t="9898" x="3898900" y="1917700"/>
          <p14:tracePt t="9912" x="3911600" y="1917700"/>
          <p14:tracePt t="9944" x="3911600" y="1905000"/>
          <p14:tracePt t="10000" x="3898900" y="1892300"/>
          <p14:tracePt t="10008" x="3886200" y="1892300"/>
          <p14:tracePt t="10016" x="3886200" y="1879600"/>
          <p14:tracePt t="10023" x="3879850" y="1879600"/>
          <p14:tracePt t="10048" x="3810000" y="1847850"/>
          <p14:tracePt t="10055" x="3778250" y="1835150"/>
          <p14:tracePt t="10064" x="3740150" y="1828800"/>
          <p14:tracePt t="10081" x="3632200" y="1816100"/>
          <p14:tracePt t="10087" x="3562350" y="1816100"/>
          <p14:tracePt t="10097" x="3486150" y="1803400"/>
          <p14:tracePt t="10114" x="3352800" y="1803400"/>
          <p14:tracePt t="10120" x="3327400" y="1803400"/>
          <p14:tracePt t="10131" x="3270250" y="1803400"/>
          <p14:tracePt t="10135" x="3225800" y="1803400"/>
          <p14:tracePt t="10147" x="3194050" y="1803400"/>
          <p14:tracePt t="10164" x="3162300" y="1803400"/>
          <p14:tracePt t="10167" x="3136900" y="1816100"/>
          <p14:tracePt t="10197" x="3124200" y="1835150"/>
          <p14:tracePt t="10207" x="3124200" y="1847850"/>
          <p14:tracePt t="10215" x="3124200" y="1860550"/>
          <p14:tracePt t="10232" x="3124200" y="1879600"/>
          <p14:tracePt t="10247" x="3136900" y="1905000"/>
          <p14:tracePt t="10255" x="3149600" y="1936750"/>
          <p14:tracePt t="10264" x="3168650" y="1962150"/>
          <p14:tracePt t="10281" x="3213100" y="2038350"/>
          <p14:tracePt t="10287" x="3238500" y="2063750"/>
          <p14:tracePt t="10297" x="3282950" y="2095500"/>
          <p14:tracePt t="10314" x="3359150" y="2165350"/>
          <p14:tracePt t="10319" x="3384550" y="2165350"/>
          <p14:tracePt t="10331" x="3416300" y="2171700"/>
          <p14:tracePt t="10347" x="3505200" y="2197100"/>
          <p14:tracePt t="10351" x="3562350" y="2197100"/>
          <p14:tracePt t="10364" x="3587750" y="2197100"/>
          <p14:tracePt t="10381" x="3663950" y="2197100"/>
          <p14:tracePt t="10384" x="3721100" y="2197100"/>
          <p14:tracePt t="10398" x="3733800" y="2184400"/>
          <p14:tracePt t="10415" x="3810000" y="2152650"/>
          <p14:tracePt t="10415" x="3835400" y="2120900"/>
          <p14:tracePt t="10423" x="3867150" y="2095500"/>
          <p14:tracePt t="10431" x="3886200" y="2070100"/>
          <p14:tracePt t="10448" x="3911600" y="2038350"/>
          <p14:tracePt t="10455" x="3924300" y="2019300"/>
          <p14:tracePt t="10464" x="3930650" y="1993900"/>
          <p14:tracePt t="10481" x="3943350" y="1962150"/>
          <p14:tracePt t="10487" x="3943350" y="1949450"/>
          <p14:tracePt t="10498" x="3943350" y="1930400"/>
          <p14:tracePt t="10514" x="3943350" y="1892300"/>
          <p14:tracePt t="10519" x="3930650" y="1879600"/>
          <p14:tracePt t="10531" x="3911600" y="1860550"/>
          <p14:tracePt t="10548" x="3879850" y="1835150"/>
          <p14:tracePt t="10551" x="3867150" y="1828800"/>
          <p14:tracePt t="10565" x="3854450" y="1828800"/>
          <p14:tracePt t="10581" x="3835400" y="1816100"/>
          <p14:tracePt t="10597" x="3822700" y="1803400"/>
          <p14:tracePt t="10615" x="3810000" y="1803400"/>
          <p14:tracePt t="10639" x="3797300" y="1803400"/>
          <p14:tracePt t="10655" x="3784600" y="1803400"/>
          <p14:tracePt t="10664" x="3778250" y="1816100"/>
          <p14:tracePt t="10679" x="3765550" y="1828800"/>
          <p14:tracePt t="10687" x="3752850" y="1828800"/>
          <p14:tracePt t="10697" x="3752850" y="1835150"/>
          <p14:tracePt t="10703" x="3740150" y="1835150"/>
          <p14:tracePt t="10714" x="3733800" y="1847850"/>
          <p14:tracePt t="10719" x="3721100" y="1847850"/>
          <p14:tracePt t="10731" x="3708400" y="1847850"/>
          <p14:tracePt t="10747" x="3689350" y="1860550"/>
          <p14:tracePt t="10751" x="3676650" y="1860550"/>
          <p14:tracePt t="10764" x="3651250" y="1860550"/>
          <p14:tracePt t="10781" x="3632200" y="1860550"/>
          <p14:tracePt t="10783" x="3619500" y="1860550"/>
          <p14:tracePt t="10797" x="3606800" y="1860550"/>
          <p14:tracePt t="10814" x="3594100" y="1860550"/>
          <p14:tracePt t="10815" x="3587750" y="1860550"/>
          <p14:tracePt t="10831" x="3575050" y="1860550"/>
          <p14:tracePt t="10847" x="3575050" y="1847850"/>
          <p14:tracePt t="11062" x="3587750" y="1847850"/>
          <p14:tracePt t="11078" x="3594100" y="1847850"/>
          <p14:tracePt t="11086" x="3606800" y="1847850"/>
          <p14:tracePt t="11094" x="3619500" y="1860550"/>
          <p14:tracePt t="11102" x="3619500" y="1873250"/>
          <p14:tracePt t="11110" x="3644900" y="1879600"/>
          <p14:tracePt t="11118" x="3651250" y="1892300"/>
          <p14:tracePt t="11131" x="3676650" y="1905000"/>
          <p14:tracePt t="11134" x="3689350" y="1930400"/>
          <p14:tracePt t="11147" x="3695700" y="1930400"/>
          <p14:tracePt t="11150" x="3721100" y="1936750"/>
          <p14:tracePt t="11165" x="3733800" y="1949450"/>
          <p14:tracePt t="11181" x="3752850" y="1962150"/>
          <p14:tracePt t="11182" x="3765550" y="1974850"/>
          <p14:tracePt t="11190" x="3778250" y="1974850"/>
          <p14:tracePt t="11198" x="3784600" y="1974850"/>
          <p14:tracePt t="11222" x="3797300" y="1974850"/>
          <p14:tracePt t="11318" x="3810000" y="1962150"/>
          <p14:tracePt t="11381" x="3810000" y="1949450"/>
          <p14:tracePt t="11413" x="3810000" y="1936750"/>
          <p14:tracePt t="11437" x="3797300" y="1936750"/>
          <p14:tracePt t="11461" x="3797300" y="1930400"/>
          <p14:tracePt t="11469" x="3784600" y="1930400"/>
          <p14:tracePt t="11493" x="3778250" y="1930400"/>
          <p14:tracePt t="11541" x="3765550" y="1930400"/>
          <p14:tracePt t="11829" x="3765550" y="1936750"/>
          <p14:tracePt t="11837" x="3752850" y="1936750"/>
          <p14:tracePt t="11861" x="3752850" y="1949450"/>
          <p14:tracePt t="11869" x="3740150" y="1949450"/>
          <p14:tracePt t="11893" x="3740150" y="1962150"/>
          <p14:tracePt t="11901" x="3733800" y="1962150"/>
          <p14:tracePt t="11909" x="3733800" y="1974850"/>
          <p14:tracePt t="11933" x="3721100" y="1981200"/>
          <p14:tracePt t="11949" x="3721100" y="1993900"/>
          <p14:tracePt t="11973" x="3721100" y="2006600"/>
          <p14:tracePt t="12044" x="3721100" y="1993900"/>
          <p14:tracePt t="12060" x="3721100" y="1981200"/>
          <p14:tracePt t="12068" x="3733800" y="1981200"/>
          <p14:tracePt t="12081" x="3733800" y="1974850"/>
          <p14:tracePt t="12412" x="3733800" y="1993900"/>
          <p14:tracePt t="12420" x="3733800" y="2006600"/>
          <p14:tracePt t="12428" x="3733800" y="2019300"/>
          <p14:tracePt t="12436" x="3733800" y="2038350"/>
          <p14:tracePt t="12448" x="3733800" y="2063750"/>
          <p14:tracePt t="12452" x="3721100" y="2095500"/>
          <p14:tracePt t="12464" x="3721100" y="2127250"/>
          <p14:tracePt t="12480" x="3708400" y="2184400"/>
          <p14:tracePt t="12484" x="3708400" y="2209800"/>
          <p14:tracePt t="12497" x="3695700" y="2273300"/>
          <p14:tracePt t="12514" x="3695700" y="2330450"/>
          <p14:tracePt t="12516" x="3689350" y="2362200"/>
          <p14:tracePt t="12531" x="3689350" y="2387600"/>
          <p14:tracePt t="12532" x="3689350" y="2400300"/>
          <p14:tracePt t="12548" x="3676650" y="2419350"/>
          <p14:tracePt t="12548" x="3676650" y="2432050"/>
          <p14:tracePt t="12564" x="3676650" y="2451100"/>
          <p14:tracePt t="12587" x="3676650" y="2463800"/>
          <p14:tracePt t="12595" x="3663950" y="2463800"/>
          <p14:tracePt t="12611" x="3663950" y="2476500"/>
          <p14:tracePt t="12643" x="3663950" y="2489200"/>
          <p14:tracePt t="12659" x="3651250" y="2489200"/>
          <p14:tracePt t="12675" x="3651250" y="2501900"/>
          <p14:tracePt t="12699" x="3644900" y="2508250"/>
          <p14:tracePt t="12715" x="3644900" y="2520950"/>
          <p14:tracePt t="12739" x="3644900" y="2533650"/>
          <p14:tracePt t="12755" x="3644900" y="2546350"/>
          <p14:tracePt t="12787" x="3644900" y="2552700"/>
          <p14:tracePt t="12811" x="3632200" y="2552700"/>
          <p14:tracePt t="12875" x="3632200" y="2565400"/>
          <p14:tracePt t="12947" x="3619500" y="2565400"/>
          <p14:tracePt t="13219" x="3619500" y="2578100"/>
          <p14:tracePt t="13267" x="3606800" y="2578100"/>
          <p14:tracePt t="13307" x="3594100" y="2578100"/>
          <p14:tracePt t="13315" x="3594100" y="2590800"/>
          <p14:tracePt t="13426" x="3594100" y="2597150"/>
          <p14:tracePt t="13946" x="3594100" y="2622550"/>
          <p14:tracePt t="13954" x="3594100" y="2679700"/>
          <p14:tracePt t="13962" x="3594100" y="2724150"/>
          <p14:tracePt t="13970" x="3594100" y="2781300"/>
          <p14:tracePt t="13981" x="3594100" y="2825750"/>
          <p14:tracePt t="13986" x="3594100" y="2844800"/>
          <p14:tracePt t="13998" x="3594100" y="2901950"/>
          <p14:tracePt t="14014" x="3594100" y="2971800"/>
          <p14:tracePt t="14017" x="3594100" y="3003550"/>
          <p14:tracePt t="14031" x="3594100" y="3035300"/>
          <p14:tracePt t="14047" x="3594100" y="3079750"/>
          <p14:tracePt t="14050" x="3594100" y="3105150"/>
          <p14:tracePt t="14064" x="3594100" y="3117850"/>
          <p14:tracePt t="14066" x="3594100" y="3124200"/>
          <p14:tracePt t="14081" x="3594100" y="3136900"/>
          <p14:tracePt t="14097" x="3594100" y="3149600"/>
          <p14:tracePt t="14098" x="3594100" y="3168650"/>
          <p14:tracePt t="14106" x="3587750" y="3168650"/>
          <p14:tracePt t="14114" x="3587750" y="3181350"/>
          <p14:tracePt t="14121" x="3587750" y="3194050"/>
          <p14:tracePt t="14137" x="3587750" y="3206750"/>
          <p14:tracePt t="14147" x="3575050" y="3213100"/>
          <p14:tracePt t="14153" x="3575050" y="3225800"/>
          <p14:tracePt t="14164" x="3575050" y="3238500"/>
          <p14:tracePt t="14169" x="3562350" y="3251200"/>
          <p14:tracePt t="14181" x="3562350" y="3263900"/>
          <p14:tracePt t="14185" x="3562350" y="3270250"/>
          <p14:tracePt t="14197" x="3562350" y="3282950"/>
          <p14:tracePt t="14201" x="3549650" y="3308350"/>
          <p14:tracePt t="14217" x="3549650" y="3314700"/>
          <p14:tracePt t="14233" x="3549650" y="3327400"/>
          <p14:tracePt t="14249" x="3543300" y="3327400"/>
          <p14:tracePt t="14265" x="3543300" y="3340100"/>
          <p14:tracePt t="14329" x="3530600" y="3340100"/>
          <p14:tracePt t="14377" x="3517900" y="3340100"/>
          <p14:tracePt t="14401" x="3505200" y="3340100"/>
          <p14:tracePt t="14417" x="3505200" y="3327400"/>
          <p14:tracePt t="14433" x="3498850" y="3327400"/>
          <p14:tracePt t="14457" x="3486150" y="3314700"/>
          <p14:tracePt t="14481" x="3473450" y="3314700"/>
          <p14:tracePt t="14497" x="3473450" y="3308350"/>
          <p14:tracePt t="14514" x="3460750" y="3308350"/>
          <p14:tracePt t="14529" x="3454400" y="3308350"/>
          <p14:tracePt t="14537" x="3454400" y="3295650"/>
          <p14:tracePt t="14561" x="3441700" y="3295650"/>
          <p14:tracePt t="14649" x="3441700" y="3308350"/>
          <p14:tracePt t="14713" x="3454400" y="3308350"/>
          <p14:tracePt t="14744" x="3460750" y="3314700"/>
          <p14:tracePt t="14784" x="3473450" y="3314700"/>
          <p14:tracePt t="14824" x="3486150" y="3314700"/>
          <p14:tracePt t="14848" x="3498850" y="3314700"/>
          <p14:tracePt t="14880" x="3505200" y="3314700"/>
          <p14:tracePt t="14920" x="3517900" y="3314700"/>
          <p14:tracePt t="14952" x="3530600" y="3314700"/>
          <p14:tracePt t="15807" x="3543300" y="3314700"/>
          <p14:tracePt t="15823" x="3543300" y="3308350"/>
          <p14:tracePt t="15831" x="3549650" y="3308350"/>
          <p14:tracePt t="15839" x="3562350" y="3308350"/>
          <p14:tracePt t="15855" x="3575050" y="3295650"/>
          <p14:tracePt t="15864" x="3587750" y="3295650"/>
          <p14:tracePt t="15881" x="3594100" y="3282950"/>
          <p14:tracePt t="15887" x="3606800" y="3282950"/>
          <p14:tracePt t="15903" x="3619500" y="3270250"/>
          <p14:tracePt t="15919" x="3632200" y="3270250"/>
          <p14:tracePt t="15935" x="3632200" y="3263900"/>
          <p14:tracePt t="15943" x="3644900" y="3263900"/>
          <p14:tracePt t="17069" x="3644900" y="3251200"/>
          <p14:tracePt t="17077" x="3644900" y="3225800"/>
          <p14:tracePt t="17085" x="3644900" y="3213100"/>
          <p14:tracePt t="17093" x="3663950" y="3162300"/>
          <p14:tracePt t="17101" x="3695700" y="3117850"/>
          <p14:tracePt t="17109" x="3721100" y="3060700"/>
          <p14:tracePt t="17117" x="3740150" y="3003550"/>
          <p14:tracePt t="17125" x="3778250" y="2946400"/>
          <p14:tracePt t="17133" x="3778250" y="2927350"/>
          <p14:tracePt t="17141" x="3797300" y="2870200"/>
          <p14:tracePt t="17149" x="3810000" y="2825750"/>
          <p14:tracePt t="17157" x="3810000" y="2787650"/>
          <p14:tracePt t="17165" x="3822700" y="2755900"/>
          <p14:tracePt t="17182" x="3822700" y="2692400"/>
          <p14:tracePt t="17189" x="3822700" y="2667000"/>
          <p14:tracePt t="17198" x="3822700" y="2641600"/>
          <p14:tracePt t="17214" x="3797300" y="2609850"/>
          <p14:tracePt t="17221" x="3784600" y="2590800"/>
          <p14:tracePt t="17231" x="3765550" y="2578100"/>
          <p14:tracePt t="17237" x="3752850" y="2565400"/>
          <p14:tracePt t="17247" x="3733800" y="2552700"/>
          <p14:tracePt t="17253" x="3708400" y="2533650"/>
          <p14:tracePt t="17264" x="3695700" y="2533650"/>
          <p14:tracePt t="17269" x="3676650" y="2520950"/>
          <p14:tracePt t="17281" x="3663950" y="2508250"/>
          <p14:tracePt t="17285" x="3644900" y="2501900"/>
          <p14:tracePt t="17297" x="3632200" y="2501900"/>
          <p14:tracePt t="17301" x="3606800" y="2489200"/>
          <p14:tracePt t="17314" x="3594100" y="2489200"/>
          <p14:tracePt t="17317" x="3575050" y="2489200"/>
          <p14:tracePt t="17331" x="3562350" y="2489200"/>
          <p14:tracePt t="17333" x="3543300" y="2489200"/>
          <p14:tracePt t="17348" x="3530600" y="2489200"/>
          <p14:tracePt t="17364" x="3505200" y="2489200"/>
          <p14:tracePt t="17364" x="3498850" y="2489200"/>
          <p14:tracePt t="17365" x="3473450" y="2489200"/>
          <p14:tracePt t="17372" x="3460750" y="2508250"/>
          <p14:tracePt t="17381" x="3454400" y="2520950"/>
          <p14:tracePt t="17388" x="3441700" y="2546350"/>
          <p14:tracePt t="17398" x="3416300" y="2565400"/>
          <p14:tracePt t="17405" x="3397250" y="2609850"/>
          <p14:tracePt t="17414" x="3384550" y="2635250"/>
          <p14:tracePt t="17431" x="3359150" y="2724150"/>
          <p14:tracePt t="17436" x="3340100" y="2768600"/>
          <p14:tracePt t="17447" x="3327400" y="2813050"/>
          <p14:tracePt t="17452" x="3314700" y="2870200"/>
          <p14:tracePt t="17464" x="3295650" y="2933700"/>
          <p14:tracePt t="17468" x="3295650" y="3003550"/>
          <p14:tracePt t="17481" x="3282950" y="3060700"/>
          <p14:tracePt t="17484" x="3270250" y="3117850"/>
          <p14:tracePt t="17497" x="3263900" y="3181350"/>
          <p14:tracePt t="17514" x="3263900" y="3308350"/>
          <p14:tracePt t="17516" x="3263900" y="3327400"/>
          <p14:tracePt t="17531" x="3263900" y="3371850"/>
          <p14:tracePt t="17533" x="3263900" y="3416300"/>
          <p14:tracePt t="17548" x="3263900" y="3460750"/>
          <p14:tracePt t="17564" x="3263900" y="3486150"/>
          <p14:tracePt t="17565" x="3282950" y="3530600"/>
          <p14:tracePt t="17572" x="3282950" y="3543300"/>
          <p14:tracePt t="17581" x="3295650" y="3549650"/>
          <p14:tracePt t="17598" x="3327400" y="3562350"/>
          <p14:tracePt t="17604" x="3352800" y="3575050"/>
          <p14:tracePt t="17614" x="3371850" y="3575050"/>
          <p14:tracePt t="17631" x="3429000" y="3575050"/>
          <p14:tracePt t="17636" x="3473450" y="3575050"/>
          <p14:tracePt t="17648" x="3498850" y="3575050"/>
          <p14:tracePt t="17665" x="3575050" y="3543300"/>
          <p14:tracePt t="17668" x="3606800" y="3505200"/>
          <p14:tracePt t="17681" x="3651250" y="3473450"/>
          <p14:tracePt t="17698" x="3740150" y="3384550"/>
          <p14:tracePt t="17700" x="3784600" y="3314700"/>
          <p14:tracePt t="17715" x="3835400" y="3251200"/>
          <p14:tracePt t="17731" x="3898900" y="3105150"/>
          <p14:tracePt t="17733" x="3930650" y="3035300"/>
          <p14:tracePt t="17748" x="3943350" y="2933700"/>
          <p14:tracePt t="17749" x="3968750" y="2844800"/>
          <p14:tracePt t="17765" x="3975100" y="2667000"/>
          <p14:tracePt t="17772" x="3975100" y="2597150"/>
          <p14:tracePt t="17782" x="3975100" y="2508250"/>
          <p14:tracePt t="17798" x="3943350" y="2419350"/>
          <p14:tracePt t="17804" x="3930650" y="2374900"/>
          <p14:tracePt t="17815" x="3898900" y="2343150"/>
          <p14:tracePt t="17832" x="3841750" y="2273300"/>
          <p14:tracePt t="17836" x="3822700" y="2254250"/>
          <p14:tracePt t="17848" x="3797300" y="2241550"/>
          <p14:tracePt t="17865" x="3752850" y="2216150"/>
          <p14:tracePt t="17868" x="3733800" y="2209800"/>
          <p14:tracePt t="17882" x="3695700" y="2209800"/>
          <p14:tracePt t="17898" x="3663950" y="2209800"/>
          <p14:tracePt t="17900" x="3632200" y="2209800"/>
          <p14:tracePt t="17916" x="3619500" y="2209800"/>
          <p14:tracePt t="17917" x="3606800" y="2209800"/>
          <p14:tracePt t="17932" x="3587750" y="2228850"/>
          <p14:tracePt t="17933" x="3575050" y="2254250"/>
          <p14:tracePt t="17940" x="3562350" y="2273300"/>
          <p14:tracePt t="17949" x="3543300" y="2317750"/>
          <p14:tracePt t="17965" x="3505200" y="2400300"/>
          <p14:tracePt t="17972" x="3498850" y="2444750"/>
          <p14:tracePt t="17982" x="3473450" y="2520950"/>
          <p14:tracePt t="17998" x="3429000" y="2654300"/>
          <p14:tracePt t="18004" x="3403600" y="2743200"/>
          <p14:tracePt t="18015" x="3371850" y="2844800"/>
          <p14:tracePt t="18032" x="3327400" y="3060700"/>
          <p14:tracePt t="18036" x="3295650" y="3181350"/>
          <p14:tracePt t="18048" x="3282950" y="3314700"/>
          <p14:tracePt t="18065" x="3263900" y="3530600"/>
          <p14:tracePt t="18068" x="3263900" y="3632200"/>
          <p14:tracePt t="18082" x="3263900" y="3651250"/>
          <p14:tracePt t="18098" x="3263900" y="3778250"/>
          <p14:tracePt t="18101" x="3263900" y="3810000"/>
          <p14:tracePt t="18115" x="3263900" y="3835400"/>
          <p14:tracePt t="18131" x="3263900" y="3841750"/>
          <p14:tracePt t="18132" x="3263900" y="3867150"/>
          <p14:tracePt t="18132" x="3270250" y="3879850"/>
          <p14:tracePt t="18140" x="3282950" y="3879850"/>
          <p14:tracePt t="18149" x="3314700" y="3886200"/>
          <p14:tracePt t="18166" x="3371850" y="3911600"/>
          <p14:tracePt t="18171" x="3403600" y="3911600"/>
          <p14:tracePt t="18182" x="3473450" y="3924300"/>
          <p14:tracePt t="18198" x="3587750" y="3924300"/>
          <p14:tracePt t="18204" x="3632200" y="3924300"/>
          <p14:tracePt t="18215" x="3663950" y="3924300"/>
          <p14:tracePt t="18231" x="3765550" y="3898900"/>
          <p14:tracePt t="18235" x="3797300" y="3886200"/>
          <p14:tracePt t="18248" x="3835400" y="3854450"/>
          <p14:tracePt t="18265" x="3886200" y="3778250"/>
          <p14:tracePt t="18268" x="3911600" y="3733800"/>
          <p14:tracePt t="18282" x="3924300" y="3676650"/>
          <p14:tracePt t="18298" x="3956050" y="3562350"/>
          <p14:tracePt t="18300" x="3956050" y="3517900"/>
          <p14:tracePt t="18316" x="3968750" y="3429000"/>
          <p14:tracePt t="18332" x="3968750" y="3295650"/>
          <p14:tracePt t="18339" x="3968750" y="3251200"/>
          <p14:tracePt t="18349" x="3968750" y="3194050"/>
          <p14:tracePt t="18365" x="3943350" y="3117850"/>
          <p14:tracePt t="18371" x="3930650" y="3073400"/>
          <p14:tracePt t="18382" x="3924300" y="3022600"/>
          <p14:tracePt t="18398" x="3898900" y="2978150"/>
          <p14:tracePt t="18403" x="3886200" y="2971800"/>
          <p14:tracePt t="18415" x="3879850" y="2959100"/>
          <p14:tracePt t="18432" x="3841750" y="2959100"/>
          <p14:tracePt t="18435" x="3835400" y="2959100"/>
          <p14:tracePt t="18448" x="3822700" y="2959100"/>
          <p14:tracePt t="18465" x="3797300" y="2971800"/>
          <p14:tracePt t="18468" x="3778250" y="2990850"/>
          <p14:tracePt t="18482" x="3765550" y="3016250"/>
          <p14:tracePt t="18498" x="3740150" y="3035300"/>
          <p14:tracePt t="18499" x="3721100" y="3060700"/>
          <p14:tracePt t="18499" x="3695700" y="3079750"/>
          <p14:tracePt t="18507" x="3689350" y="3105150"/>
          <p14:tracePt t="18516" x="3663950" y="3124200"/>
          <p14:tracePt t="18532" x="3632200" y="3168650"/>
          <p14:tracePt t="18539" x="3619500" y="3181350"/>
          <p14:tracePt t="18549" x="3619500" y="3194050"/>
          <p14:tracePt t="18565" x="3606800" y="3206750"/>
          <p14:tracePt t="18571" x="3606800" y="3213100"/>
          <p14:tracePt t="18582" x="3606800" y="3225800"/>
          <p14:tracePt t="18598" x="3606800" y="3238500"/>
          <p14:tracePt t="18603" x="3606800" y="3251200"/>
          <p14:tracePt t="18632" x="3606800" y="3270250"/>
          <p14:tracePt t="18643" x="3619500" y="3282950"/>
          <p14:tracePt t="18651" x="3632200" y="3295650"/>
          <p14:tracePt t="18665" x="3644900" y="3295650"/>
          <p14:tracePt t="18667" x="3651250" y="3308350"/>
          <p14:tracePt t="18681" x="3663950" y="3308350"/>
          <p14:tracePt t="18698" x="3695700" y="3327400"/>
          <p14:tracePt t="18699" x="3721100" y="3327400"/>
          <p14:tracePt t="18707" x="3733800" y="3327400"/>
          <p14:tracePt t="18715" x="3752850" y="3327400"/>
          <p14:tracePt t="18731" x="3784600" y="3327400"/>
          <p14:tracePt t="18739" x="3810000" y="3327400"/>
          <p14:tracePt t="18748" x="3835400" y="3327400"/>
          <p14:tracePt t="18765" x="3854450" y="3327400"/>
          <p14:tracePt t="18771" x="3867150" y="3327400"/>
          <p14:tracePt t="18798" x="3879850" y="3327400"/>
          <p14:tracePt t="18914" x="3879850" y="3314700"/>
          <p14:tracePt t="21039" x="3879850" y="3295650"/>
          <p14:tracePt t="21048" x="3898900" y="3263900"/>
          <p14:tracePt t="21055" x="3911600" y="3213100"/>
          <p14:tracePt t="21064" x="3930650" y="3168650"/>
          <p14:tracePt t="21071" x="3956050" y="3117850"/>
          <p14:tracePt t="21081" x="3987800" y="3048000"/>
          <p14:tracePt t="21097" x="4057650" y="2882900"/>
          <p14:tracePt t="21103" x="4089400" y="2787650"/>
          <p14:tracePt t="21114" x="4114800" y="2698750"/>
          <p14:tracePt t="21131" x="4159250" y="2533650"/>
          <p14:tracePt t="21135" x="4165600" y="2463800"/>
          <p14:tracePt t="21148" x="4178300" y="2374900"/>
          <p14:tracePt t="21151" x="4191000" y="2311400"/>
          <p14:tracePt t="21164" x="4203700" y="2286000"/>
          <p14:tracePt t="21167" x="4203700" y="2216150"/>
          <p14:tracePt t="21181" x="4216400" y="2171700"/>
          <p14:tracePt t="21183" x="4216400" y="2152650"/>
          <p14:tracePt t="21197" x="4222750" y="2120900"/>
          <p14:tracePt t="21199" x="4222750" y="2108200"/>
          <p14:tracePt t="21214" x="4235450" y="2082800"/>
          <p14:tracePt t="21216" x="4235450" y="2070100"/>
          <p14:tracePt t="21231" x="4235450" y="2063750"/>
          <p14:tracePt t="21239" x="4248150" y="2063750"/>
          <p14:tracePt t="21264" x="4248150" y="2051050"/>
          <p14:tracePt t="21287" x="4248150" y="2038350"/>
          <p14:tracePt t="21326" x="4248150" y="2025650"/>
          <p14:tracePt t="21382" x="4248150" y="2019300"/>
          <p14:tracePt t="21415" x="4248150" y="2006600"/>
          <p14:tracePt t="21423" x="4248150" y="1993900"/>
          <p14:tracePt t="21439" x="4248150" y="1974850"/>
          <p14:tracePt t="21448" x="4248150" y="1962150"/>
          <p14:tracePt t="21464" x="4260850" y="1917700"/>
          <p14:tracePt t="21470" x="4260850" y="1892300"/>
          <p14:tracePt t="21481" x="4267200" y="1873250"/>
          <p14:tracePt t="21486" x="4279900" y="1847850"/>
          <p14:tracePt t="21497" x="4292600" y="1828800"/>
          <p14:tracePt t="21502" x="4305300" y="1803400"/>
          <p14:tracePt t="21514" x="4305300" y="1790700"/>
          <p14:tracePt t="21518" x="4311650" y="1784350"/>
          <p14:tracePt t="21531" x="4311650" y="1771650"/>
          <p14:tracePt t="21534" x="4324350" y="1758950"/>
          <p14:tracePt t="21566" x="4324350" y="1746250"/>
          <p14:tracePt t="21606" x="4311650" y="1746250"/>
          <p14:tracePt t="21614" x="4305300" y="1746250"/>
          <p14:tracePt t="21622" x="4279900" y="1746250"/>
          <p14:tracePt t="21631" x="4260850" y="1746250"/>
          <p14:tracePt t="21638" x="4235450" y="1746250"/>
          <p14:tracePt t="21647" x="4216400" y="1746250"/>
          <p14:tracePt t="21654" x="4191000" y="1746250"/>
          <p14:tracePt t="21664" x="4159250" y="1746250"/>
          <p14:tracePt t="21670" x="4133850" y="1746250"/>
          <p14:tracePt t="21681" x="4121150" y="1746250"/>
          <p14:tracePt t="21686" x="4102100" y="1746250"/>
          <p14:tracePt t="21697" x="4076700" y="1746250"/>
          <p14:tracePt t="21702" x="4057650" y="1771650"/>
          <p14:tracePt t="21714" x="4044950" y="1784350"/>
          <p14:tracePt t="21731" x="4013200" y="1828800"/>
          <p14:tracePt t="21734" x="4000500" y="1835150"/>
          <p14:tracePt t="21747" x="4000500" y="1860550"/>
          <p14:tracePt t="21750" x="3987800" y="1873250"/>
          <p14:tracePt t="21764" x="3987800" y="1879600"/>
          <p14:tracePt t="21766" x="3987800" y="1892300"/>
          <p14:tracePt t="21781" x="3987800" y="1905000"/>
          <p14:tracePt t="21782" x="3987800" y="1917700"/>
          <p14:tracePt t="21798" x="4000500" y="1936750"/>
          <p14:tracePt t="21806" x="4013200" y="1936750"/>
          <p14:tracePt t="21814" x="4032250" y="1962150"/>
          <p14:tracePt t="21822" x="4057650" y="1974850"/>
          <p14:tracePt t="21831" x="4089400" y="1993900"/>
          <p14:tracePt t="21838" x="4102100" y="2006600"/>
          <p14:tracePt t="21847" x="4159250" y="2025650"/>
          <p14:tracePt t="21854" x="4203700" y="2038350"/>
          <p14:tracePt t="21864" x="4235450" y="2051050"/>
          <p14:tracePt t="21870" x="4279900" y="2051050"/>
          <p14:tracePt t="21881" x="4324350" y="2051050"/>
          <p14:tracePt t="21897" x="4394200" y="2051050"/>
          <p14:tracePt t="21902" x="4425950" y="2051050"/>
          <p14:tracePt t="21914" x="4457700" y="2051050"/>
          <p14:tracePt t="21918" x="4483100" y="2025650"/>
          <p14:tracePt t="21931" x="4502150" y="2019300"/>
          <p14:tracePt t="21934" x="4527550" y="1993900"/>
          <p14:tracePt t="21948" x="4546600" y="1974850"/>
          <p14:tracePt t="21950" x="4559300" y="1962150"/>
          <p14:tracePt t="21964" x="4559300" y="1930400"/>
          <p14:tracePt t="21981" x="4572000" y="1873250"/>
          <p14:tracePt t="21982" x="4572000" y="1847850"/>
          <p14:tracePt t="21998" x="4572000" y="1828800"/>
          <p14:tracePt t="21998" x="4572000" y="1803400"/>
          <p14:tracePt t="22006" x="4572000" y="1784350"/>
          <p14:tracePt t="22015" x="4572000" y="1758950"/>
          <p14:tracePt t="22022" x="4572000" y="1746250"/>
          <p14:tracePt t="22031" x="4546600" y="1727200"/>
          <p14:tracePt t="22038" x="4514850" y="1714500"/>
          <p14:tracePt t="22047" x="4483100" y="1701800"/>
          <p14:tracePt t="22053" x="4438650" y="1701800"/>
          <p14:tracePt t="22064" x="4394200" y="1701800"/>
          <p14:tracePt t="22081" x="4305300" y="1689100"/>
          <p14:tracePt t="22086" x="4267200" y="1682750"/>
          <p14:tracePt t="22098" x="4222750" y="1682750"/>
          <p14:tracePt t="22102" x="4178300" y="1682750"/>
          <p14:tracePt t="22114" x="4159250" y="1682750"/>
          <p14:tracePt t="22117" x="4133850" y="1682750"/>
          <p14:tracePt t="22131" x="4089400" y="1682750"/>
          <p14:tracePt t="22148" x="4070350" y="1689100"/>
          <p14:tracePt t="22149" x="4044950" y="1714500"/>
          <p14:tracePt t="22165" x="4032250" y="1727200"/>
          <p14:tracePt t="22180" x="4025900" y="1746250"/>
          <p14:tracePt t="22181" x="4013200" y="1758950"/>
          <p14:tracePt t="22182" x="4000500" y="1771650"/>
          <p14:tracePt t="22190" x="4000500" y="1790700"/>
          <p14:tracePt t="22214" x="4000500" y="1816100"/>
          <p14:tracePt t="22221" x="4000500" y="1828800"/>
          <p14:tracePt t="22247" x="4000500" y="1847850"/>
          <p14:tracePt t="22253" x="4013200" y="1860550"/>
          <p14:tracePt t="22264" x="4025900" y="1879600"/>
          <p14:tracePt t="22281" x="4070350" y="1917700"/>
          <p14:tracePt t="22285" x="4089400" y="1930400"/>
          <p14:tracePt t="22298" x="4133850" y="1949450"/>
          <p14:tracePt t="22314" x="4203700" y="1974850"/>
          <p14:tracePt t="22317" x="4267200" y="1981200"/>
          <p14:tracePt t="22331" x="4311650" y="1981200"/>
          <p14:tracePt t="22348" x="4438650" y="1981200"/>
          <p14:tracePt t="22349" x="4483100" y="1981200"/>
          <p14:tracePt t="22364" x="4527550" y="1981200"/>
          <p14:tracePt t="22380" x="4584700" y="1981200"/>
          <p14:tracePt t="22381" x="4616450" y="1981200"/>
          <p14:tracePt t="22381" x="4648200" y="1962150"/>
          <p14:tracePt t="22389" x="4692650" y="1949450"/>
          <p14:tracePt t="22398" x="4705350" y="1936750"/>
          <p14:tracePt t="22415" x="4749800" y="1917700"/>
          <p14:tracePt t="22421" x="4775200" y="1892300"/>
          <p14:tracePt t="22431" x="4775200" y="1879600"/>
          <p14:tracePt t="22447" x="4787900" y="1847850"/>
          <p14:tracePt t="22453" x="4794250" y="1828800"/>
          <p14:tracePt t="22464" x="4794250" y="1816100"/>
          <p14:tracePt t="22481" x="4794250" y="1803400"/>
          <p14:tracePt t="22485" x="4787900" y="1790700"/>
          <p14:tracePt t="22498" x="4775200" y="1784350"/>
          <p14:tracePt t="22514" x="4737100" y="1758950"/>
          <p14:tracePt t="22517" x="4730750" y="1746250"/>
          <p14:tracePt t="22531" x="4705350" y="1727200"/>
          <p14:tracePt t="22547" x="4641850" y="1682750"/>
          <p14:tracePt t="22549" x="4603750" y="1657350"/>
          <p14:tracePt t="22564" x="4559300" y="1644650"/>
          <p14:tracePt t="22581" x="4502150" y="1625600"/>
          <p14:tracePt t="22581" x="4406900" y="1625600"/>
          <p14:tracePt t="22589" x="4349750" y="1625600"/>
          <p14:tracePt t="22598" x="4279900" y="1625600"/>
          <p14:tracePt t="22614" x="4203700" y="1625600"/>
          <p14:tracePt t="22621" x="4159250" y="1638300"/>
          <p14:tracePt t="22631" x="4114800" y="1657350"/>
          <p14:tracePt t="22647" x="4057650" y="1689100"/>
          <p14:tracePt t="22654" x="4032250" y="1701800"/>
          <p14:tracePt t="22665" x="4013200" y="1714500"/>
          <p14:tracePt t="22681" x="3975100" y="1758950"/>
          <p14:tracePt t="22685" x="3968750" y="1771650"/>
          <p14:tracePt t="22698" x="3968750" y="1784350"/>
          <p14:tracePt t="22714" x="3943350" y="1816100"/>
          <p14:tracePt t="22717" x="3943350" y="1835150"/>
          <p14:tracePt t="22731" x="3930650" y="1847850"/>
          <p14:tracePt t="22748" x="3930650" y="1892300"/>
          <p14:tracePt t="22749" x="3930650" y="1917700"/>
          <p14:tracePt t="22764" x="3930650" y="1930400"/>
          <p14:tracePt t="22765" x="3930650" y="1936750"/>
          <p14:tracePt t="22781" x="3930650" y="1974850"/>
          <p14:tracePt t="22788" x="3930650" y="1981200"/>
          <p14:tracePt t="22798" x="3930650" y="2006600"/>
          <p14:tracePt t="22815" x="3956050" y="2038350"/>
          <p14:tracePt t="22820" x="3975100" y="2063750"/>
          <p14:tracePt t="22831" x="3987800" y="2070100"/>
          <p14:tracePt t="22847" x="4032250" y="2108200"/>
          <p14:tracePt t="22853" x="4070350" y="2120900"/>
          <p14:tracePt t="22864" x="4076700" y="2127250"/>
          <p14:tracePt t="22881" x="4133850" y="2139950"/>
          <p14:tracePt t="22884" x="4165600" y="2152650"/>
          <p14:tracePt t="22898" x="4191000" y="2152650"/>
          <p14:tracePt t="22916" x="4248150" y="2152650"/>
          <p14:tracePt t="22917" x="4267200" y="2152650"/>
          <p14:tracePt t="22925" x="4292600" y="2152650"/>
          <p14:tracePt t="22932" x="4311650" y="2152650"/>
          <p14:tracePt t="22947" x="4324350" y="2139950"/>
          <p14:tracePt t="22949" x="4349750" y="2127250"/>
          <p14:tracePt t="22965" x="4381500" y="2120900"/>
          <p14:tracePt t="22981" x="4413250" y="2082800"/>
          <p14:tracePt t="22988" x="4438650" y="2070100"/>
          <p14:tracePt t="22998" x="4451350" y="2063750"/>
          <p14:tracePt t="23015" x="4483100" y="2038350"/>
          <p14:tracePt t="23020" x="4502150" y="2025650"/>
          <p14:tracePt t="23031" x="4514850" y="2019300"/>
          <p14:tracePt t="23048" x="4540250" y="1993900"/>
          <p14:tracePt t="23052" x="4540250" y="1981200"/>
          <p14:tracePt t="23065" x="4559300" y="1974850"/>
          <p14:tracePt t="23081" x="4572000" y="1962150"/>
          <p14:tracePt t="23084" x="4572000" y="1949450"/>
          <p14:tracePt t="23098" x="4572000" y="1936750"/>
          <p14:tracePt t="23115" x="4584700" y="1930400"/>
          <p14:tracePt t="23117" x="4584700" y="1917700"/>
          <p14:tracePt t="23131" x="4584700" y="1905000"/>
          <p14:tracePt t="23150" x="4584700" y="1879600"/>
          <p14:tracePt t="23156" x="4584700" y="1873250"/>
          <p14:tracePt t="23166" x="4572000" y="1847850"/>
          <p14:tracePt t="23182" x="4527550" y="1816100"/>
          <p14:tracePt t="23188" x="4514850" y="1803400"/>
          <p14:tracePt t="23198" x="4470400" y="1784350"/>
          <p14:tracePt t="23215" x="4394200" y="1758950"/>
          <p14:tracePt t="23220" x="4349750" y="1739900"/>
          <p14:tracePt t="23232" x="4279900" y="1739900"/>
          <p14:tracePt t="23248" x="4216400" y="1739900"/>
          <p14:tracePt t="23252" x="4178300" y="1739900"/>
          <p14:tracePt t="23265" x="4133850" y="1739900"/>
          <p14:tracePt t="23282" x="4076700" y="1739900"/>
          <p14:tracePt t="23284" x="4070350" y="1739900"/>
          <p14:tracePt t="23298" x="4044950" y="1739900"/>
          <p14:tracePt t="23315" x="4032250" y="1746250"/>
          <p14:tracePt t="23317" x="4025900" y="1758950"/>
          <p14:tracePt t="23332" x="4013200" y="1771650"/>
          <p14:tracePt t="23332" x="4000500" y="1784350"/>
          <p14:tracePt t="23349" x="3987800" y="1816100"/>
          <p14:tracePt t="23356" x="3987800" y="1835150"/>
          <p14:tracePt t="23365" x="3975100" y="1860550"/>
          <p14:tracePt t="23381" x="3968750" y="1892300"/>
          <p14:tracePt t="23388" x="3968750" y="1905000"/>
          <p14:tracePt t="23399" x="3968750" y="1917700"/>
          <p14:tracePt t="23415" x="3968750" y="1949450"/>
          <p14:tracePt t="23420" x="3968750" y="1974850"/>
          <p14:tracePt t="23432" x="3968750" y="1993900"/>
          <p14:tracePt t="23448" x="3968750" y="2063750"/>
          <p14:tracePt t="23452" x="3968750" y="2082800"/>
          <p14:tracePt t="23465" x="3968750" y="2120900"/>
          <p14:tracePt t="23481" x="3968750" y="2171700"/>
          <p14:tracePt t="23484" x="3968750" y="2209800"/>
          <p14:tracePt t="23498" x="3975100" y="2228850"/>
          <p14:tracePt t="23514" x="3987800" y="2260600"/>
          <p14:tracePt t="23515" x="4000500" y="2273300"/>
          <p14:tracePt t="23516" x="4013200" y="2298700"/>
          <p14:tracePt t="23524" x="4025900" y="2317750"/>
          <p14:tracePt t="23532" x="4032250" y="2330450"/>
          <p14:tracePt t="23548" x="4057650" y="2355850"/>
          <p14:tracePt t="23556" x="4070350" y="2362200"/>
          <p14:tracePt t="23565" x="4076700" y="2374900"/>
          <p14:tracePt t="23582" x="4114800" y="2400300"/>
          <p14:tracePt t="23587" x="4121150" y="2406650"/>
          <p14:tracePt t="23598" x="4133850" y="2419350"/>
          <p14:tracePt t="23615" x="4159250" y="2432050"/>
          <p14:tracePt t="23620" x="4178300" y="2444750"/>
          <p14:tracePt t="23632" x="4191000" y="2451100"/>
          <p14:tracePt t="23649" x="4235450" y="2463800"/>
          <p14:tracePt t="23652" x="4248150" y="2476500"/>
          <p14:tracePt t="23665" x="4267200" y="2476500"/>
          <p14:tracePt t="23681" x="4311650" y="2489200"/>
          <p14:tracePt t="23684" x="4324350" y="2489200"/>
          <p14:tracePt t="23698" x="4349750" y="2501900"/>
          <p14:tracePt t="23715" x="4356100" y="2501900"/>
          <p14:tracePt t="23716" x="4381500" y="2501900"/>
          <p14:tracePt t="23724" x="4394200" y="2501900"/>
          <p14:tracePt t="23749" x="4406900" y="2508250"/>
          <p14:tracePt t="23779" x="4406900" y="2520950"/>
          <p14:tracePt t="23787" x="4394200" y="2520950"/>
          <p14:tracePt t="23795" x="4368800" y="2546350"/>
          <p14:tracePt t="23803" x="4337050" y="2578100"/>
          <p14:tracePt t="23814" x="4305300" y="2597150"/>
          <p14:tracePt t="23819" x="4248150" y="2654300"/>
          <p14:tracePt t="23831" x="4165600" y="2724150"/>
          <p14:tracePt t="23847" x="4044950" y="2882900"/>
          <p14:tracePt t="23851" x="4000500" y="2946400"/>
          <p14:tracePt t="23864" x="3956050" y="3016250"/>
          <p14:tracePt t="23881" x="3886200" y="3136900"/>
          <p14:tracePt t="23883" x="3879850" y="3194050"/>
          <p14:tracePt t="23898" x="3879850" y="3225800"/>
          <p14:tracePt t="23915" x="3854450" y="3308350"/>
          <p14:tracePt t="23916" x="3854450" y="3340100"/>
          <p14:tracePt t="23923" x="3854450" y="3359150"/>
          <p14:tracePt t="23931" x="3854450" y="3384550"/>
          <p14:tracePt t="23948" x="3854450" y="3403600"/>
          <p14:tracePt t="23955" x="3886200" y="3429000"/>
          <p14:tracePt t="23964" x="3911600" y="3441700"/>
          <p14:tracePt t="23981" x="3975100" y="3460750"/>
          <p14:tracePt t="23987" x="4044950" y="3473450"/>
          <p14:tracePt t="23998" x="4089400" y="3486150"/>
          <p14:tracePt t="24015" x="4165600" y="3498850"/>
          <p14:tracePt t="24019" x="4216400" y="3498850"/>
          <p14:tracePt t="24031" x="4260850" y="3498850"/>
          <p14:tracePt t="24048" x="4337050" y="3498850"/>
          <p14:tracePt t="24051" x="4368800" y="3498850"/>
          <p14:tracePt t="24064" x="4394200" y="3498850"/>
          <p14:tracePt t="24081" x="4425950" y="3486150"/>
          <p14:tracePt t="24084" x="4451350" y="3473450"/>
          <p14:tracePt t="24098" x="4451350" y="3460750"/>
          <p14:tracePt t="24114" x="4457700" y="3454400"/>
          <p14:tracePt t="24115" x="4470400" y="3441700"/>
          <p14:tracePt t="24116" x="4470400" y="3429000"/>
          <p14:tracePt t="24123" x="4483100" y="3403600"/>
          <p14:tracePt t="24132" x="4483100" y="3397250"/>
          <p14:tracePt t="24148" x="4483100" y="3327400"/>
          <p14:tracePt t="24155" x="4483100" y="3295650"/>
          <p14:tracePt t="24165" x="4457700" y="3251200"/>
          <p14:tracePt t="24181" x="4425950" y="3149600"/>
          <p14:tracePt t="24186" x="4413250" y="3136900"/>
          <p14:tracePt t="24198" x="4394200" y="3092450"/>
          <p14:tracePt t="24214" x="4356100" y="3048000"/>
          <p14:tracePt t="24218" x="4337050" y="3022600"/>
          <p14:tracePt t="24231" x="4324350" y="3016250"/>
          <p14:tracePt t="24247" x="4292600" y="3003550"/>
          <p14:tracePt t="24251" x="4279900" y="3003550"/>
          <p14:tracePt t="24264" x="4260850" y="3003550"/>
          <p14:tracePt t="24281" x="4222750" y="3003550"/>
          <p14:tracePt t="24283" x="4203700" y="3003550"/>
          <p14:tracePt t="24297" x="4191000" y="3003550"/>
          <p14:tracePt t="24314" x="4165600" y="3003550"/>
          <p14:tracePt t="24315" x="4121150" y="3016250"/>
          <p14:tracePt t="24322" x="4102100" y="3022600"/>
          <p14:tracePt t="24331" x="4089400" y="3035300"/>
          <p14:tracePt t="24347" x="4070350" y="3073400"/>
          <p14:tracePt t="24354" x="4057650" y="3079750"/>
          <p14:tracePt t="24364" x="4057650" y="3105150"/>
          <p14:tracePt t="24381" x="4044950" y="3136900"/>
          <p14:tracePt t="24386" x="4044950" y="3149600"/>
          <p14:tracePt t="24397" x="4044950" y="3162300"/>
          <p14:tracePt t="24414" x="4044950" y="3181350"/>
          <p14:tracePt t="24418" x="4044950" y="3206750"/>
          <p14:tracePt t="24431" x="4044950" y="3213100"/>
          <p14:tracePt t="24447" x="4044950" y="3225800"/>
          <p14:tracePt t="24450" x="4044950" y="3238500"/>
          <p14:tracePt t="24464" x="4044950" y="3251200"/>
          <p14:tracePt t="24481" x="4044950" y="3263900"/>
          <p14:tracePt t="24498" x="4044950" y="3270250"/>
          <p14:tracePt t="24498" x="4057650" y="3270250"/>
          <p14:tracePt t="24514" x="4070350" y="3282950"/>
          <p14:tracePt t="24522" x="4076700" y="3295650"/>
          <p14:tracePt t="24531" x="4102100" y="3295650"/>
          <p14:tracePt t="24548" x="4133850" y="3314700"/>
          <p14:tracePt t="24554" x="4165600" y="3314700"/>
          <p14:tracePt t="24564" x="4191000" y="3327400"/>
          <p14:tracePt t="24581" x="4292600" y="3352800"/>
          <p14:tracePt t="24586" x="4337050" y="3359150"/>
          <p14:tracePt t="24598" x="4381500" y="3371850"/>
          <p14:tracePt t="24614" x="4483100" y="3397250"/>
          <p14:tracePt t="24618" x="4527550" y="3397250"/>
          <p14:tracePt t="24631" x="4597400" y="3403600"/>
          <p14:tracePt t="24647" x="4660900" y="3416300"/>
          <p14:tracePt t="24650" x="4692650" y="3416300"/>
          <p14:tracePt t="24664" x="4737100" y="3416300"/>
          <p14:tracePt t="24682" x="4762500" y="3416300"/>
          <p14:tracePt t="24682" x="4819650" y="3416300"/>
          <p14:tracePt t="24690" x="4832350" y="3416300"/>
          <p14:tracePt t="24698" x="4851400" y="3416300"/>
          <p14:tracePt t="24714" x="4876800" y="3416300"/>
          <p14:tracePt t="24722" x="4876800" y="3403600"/>
          <p14:tracePt t="24748" x="4883150" y="3384550"/>
          <p14:tracePt t="24754" x="4883150" y="3352800"/>
          <p14:tracePt t="25089" x="4895850" y="3352800"/>
          <p14:tracePt t="25098" x="4921250" y="3340100"/>
          <p14:tracePt t="25105" x="4965700" y="3327400"/>
          <p14:tracePt t="25115" x="4978400" y="3314700"/>
          <p14:tracePt t="25121" x="5010150" y="3295650"/>
          <p14:tracePt t="25131" x="5041900" y="3270250"/>
          <p14:tracePt t="25137" x="5073650" y="3251200"/>
          <p14:tracePt t="25147" x="5099050" y="3238500"/>
          <p14:tracePt t="25153" x="5118100" y="3225800"/>
          <p14:tracePt t="25165" x="5143500" y="3206750"/>
          <p14:tracePt t="25169" x="5168900" y="3194050"/>
          <p14:tracePt t="25181" x="5175250" y="3181350"/>
          <p14:tracePt t="25185" x="5200650" y="3168650"/>
          <p14:tracePt t="25197" x="5213350" y="3162300"/>
          <p14:tracePt t="25201" x="5219700" y="3149600"/>
          <p14:tracePt t="25214" x="5232400" y="3149600"/>
          <p14:tracePt t="25231" x="5245100" y="3136900"/>
          <p14:tracePt t="25257" x="5245100" y="3124200"/>
          <p14:tracePt t="25265" x="5257800" y="3124200"/>
          <p14:tracePt t="25345" x="5257800" y="3117850"/>
          <p14:tracePt t="25400" x="5257800" y="3105150"/>
          <p14:tracePt t="25425" x="5257800" y="3092450"/>
          <p14:tracePt t="25440" x="5257800" y="3079750"/>
          <p14:tracePt t="25456" x="5257800" y="3073400"/>
          <p14:tracePt t="25464" x="5257800" y="3048000"/>
          <p14:tracePt t="25472" x="5257800" y="3016250"/>
          <p14:tracePt t="25481" x="5245100" y="2978150"/>
          <p14:tracePt t="25488" x="5245100" y="2933700"/>
          <p14:tracePt t="25498" x="5245100" y="2901950"/>
          <p14:tracePt t="25504" x="5245100" y="2844800"/>
          <p14:tracePt t="25514" x="5245100" y="2787650"/>
          <p14:tracePt t="25531" x="5245100" y="2711450"/>
          <p14:tracePt t="25536" x="5245100" y="2667000"/>
          <p14:tracePt t="25547" x="5245100" y="2622550"/>
          <p14:tracePt t="25552" x="5232400" y="2590800"/>
          <p14:tracePt t="25564" x="5232400" y="2565400"/>
          <p14:tracePt t="25568" x="5232400" y="2552700"/>
          <p14:tracePt t="25581" x="5232400" y="2546350"/>
          <p14:tracePt t="25584" x="5232400" y="2533650"/>
          <p14:tracePt t="25600" x="5232400" y="2520950"/>
          <p14:tracePt t="25608" x="5219700" y="2520950"/>
          <p14:tracePt t="25752" x="5219700" y="2508250"/>
          <p14:tracePt t="25760" x="5219700" y="2501900"/>
          <p14:tracePt t="25768" x="5232400" y="2501900"/>
          <p14:tracePt t="25776" x="5232400" y="2489200"/>
          <p14:tracePt t="25784" x="5245100" y="2476500"/>
          <p14:tracePt t="25792" x="5245100" y="2463800"/>
          <p14:tracePt t="25800" x="5257800" y="2451100"/>
          <p14:tracePt t="25808" x="5264150" y="2444750"/>
          <p14:tracePt t="25816" x="5264150" y="2432050"/>
          <p14:tracePt t="25824" x="5289550" y="2419350"/>
          <p14:tracePt t="25832" x="5302250" y="2406650"/>
          <p14:tracePt t="25840" x="5321300" y="2374900"/>
          <p14:tracePt t="25848" x="5334000" y="2362200"/>
          <p14:tracePt t="25856" x="5359400" y="2343150"/>
          <p14:tracePt t="25864" x="5378450" y="2317750"/>
          <p14:tracePt t="25881" x="5422900" y="2260600"/>
          <p14:tracePt t="25888" x="5448300" y="2241550"/>
          <p14:tracePt t="25897" x="5454650" y="2216150"/>
          <p14:tracePt t="25915" x="5492750" y="2184400"/>
          <p14:tracePt t="25920" x="5492750" y="2171700"/>
          <p14:tracePt t="25931" x="5499100" y="2171700"/>
          <p14:tracePt t="26183" x="5524500" y="2165350"/>
          <p14:tracePt t="26191" x="5568950" y="2152650"/>
          <p14:tracePt t="26199" x="5613400" y="2127250"/>
          <p14:tracePt t="26207" x="5683250" y="2108200"/>
          <p14:tracePt t="26215" x="5772150" y="2082800"/>
          <p14:tracePt t="26223" x="5848350" y="2063750"/>
          <p14:tracePt t="26232" x="5949950" y="2038350"/>
          <p14:tracePt t="26239" x="6070600" y="2019300"/>
          <p14:tracePt t="26248" x="6184900" y="2006600"/>
          <p14:tracePt t="26255" x="6318250" y="1981200"/>
          <p14:tracePt t="26264" x="6419850" y="1974850"/>
          <p14:tracePt t="26271" x="6534150" y="1974850"/>
          <p14:tracePt t="26281" x="6623050" y="1974850"/>
          <p14:tracePt t="26287" x="6724650" y="1974850"/>
          <p14:tracePt t="26298" x="6788150" y="1974850"/>
          <p14:tracePt t="26303" x="6858000" y="1974850"/>
          <p14:tracePt t="26314" x="6889750" y="1974850"/>
          <p14:tracePt t="26319" x="6991350" y="1974850"/>
          <p14:tracePt t="26331" x="7004050" y="1974850"/>
          <p14:tracePt t="26335" x="7048500" y="1981200"/>
          <p14:tracePt t="26347" x="7073900" y="2006600"/>
          <p14:tracePt t="26351" x="7092950" y="2019300"/>
          <p14:tracePt t="26364" x="7124700" y="2025650"/>
          <p14:tracePt t="26367" x="7137400" y="2051050"/>
          <p14:tracePt t="26381" x="7162800" y="2063750"/>
          <p14:tracePt t="26383" x="7162800" y="2082800"/>
          <p14:tracePt t="26397" x="7169150" y="2095500"/>
          <p14:tracePt t="26400" x="7169150" y="2108200"/>
          <p14:tracePt t="26414" x="7181850" y="2127250"/>
          <p14:tracePt t="26416" x="7181850" y="2139950"/>
          <p14:tracePt t="26431" x="7181850" y="2165350"/>
          <p14:tracePt t="26432" x="7181850" y="2171700"/>
          <p14:tracePt t="26439" x="7181850" y="2184400"/>
          <p14:tracePt t="26448" x="7181850" y="2209800"/>
          <p14:tracePt t="26455" x="7169150" y="2216150"/>
          <p14:tracePt t="26464" x="7162800" y="2228850"/>
          <p14:tracePt t="26471" x="7162800" y="2241550"/>
          <p14:tracePt t="26481" x="7150100" y="2254250"/>
          <p14:tracePt t="26495" x="7137400" y="2260600"/>
          <p14:tracePt t="26503" x="7124700" y="2260600"/>
          <p14:tracePt t="26514" x="7118350" y="2260600"/>
          <p14:tracePt t="26519" x="7105650" y="2260600"/>
          <p14:tracePt t="26531" x="7092950" y="2260600"/>
          <p14:tracePt t="26535" x="7073900" y="2260600"/>
          <p14:tracePt t="26548" x="7048500" y="2241550"/>
          <p14:tracePt t="26564" x="6991350" y="2171700"/>
          <p14:tracePt t="26567" x="6959600" y="2120900"/>
          <p14:tracePt t="26581" x="6927850" y="2051050"/>
          <p14:tracePt t="26583" x="6889750" y="1981200"/>
          <p14:tracePt t="26598" x="6858000" y="1892300"/>
          <p14:tracePt t="26599" x="6832600" y="1790700"/>
          <p14:tracePt t="26614" x="6788150" y="1625600"/>
          <p14:tracePt t="26615" x="6769100" y="1466850"/>
          <p14:tracePt t="26623" x="6743700" y="1308100"/>
          <p14:tracePt t="26631" x="6743700" y="1244600"/>
          <p14:tracePt t="26648" x="6737350" y="996950"/>
          <p14:tracePt t="26655" x="6737350" y="895350"/>
          <p14:tracePt t="26664" x="6737350" y="863600"/>
          <p14:tracePt t="26671" x="6737350" y="787400"/>
          <p14:tracePt t="26681" x="6737350" y="730250"/>
          <p14:tracePt t="26687" x="6737350" y="692150"/>
          <p14:tracePt t="26698" x="6737350" y="660400"/>
          <p14:tracePt t="26714" x="6743700" y="641350"/>
          <p14:tracePt t="26719" x="6743700" y="628650"/>
          <p14:tracePt t="26731" x="6756400" y="615950"/>
          <p14:tracePt t="26750" x="6769100" y="615950"/>
          <p14:tracePt t="26767" x="6781800" y="615950"/>
          <p14:tracePt t="26782" x="6788150" y="615950"/>
          <p14:tracePt t="26806" x="6788150" y="628650"/>
          <p14:tracePt t="26815" x="6800850" y="641350"/>
          <p14:tracePt t="26823" x="6800850" y="647700"/>
          <p14:tracePt t="26831" x="6813550" y="660400"/>
          <p14:tracePt t="26838" x="6813550" y="692150"/>
          <p14:tracePt t="26848" x="6813550" y="730250"/>
          <p14:tracePt t="26864" x="6826250" y="806450"/>
          <p14:tracePt t="26870" x="6826250" y="863600"/>
          <p14:tracePt t="26881" x="6832600" y="927100"/>
          <p14:tracePt t="26886" x="6845300" y="996950"/>
          <p14:tracePt t="26898" x="6845300" y="1073150"/>
          <p14:tracePt t="26903" x="6845300" y="1168400"/>
          <p14:tracePt t="26914" x="6845300" y="1231900"/>
          <p14:tracePt t="26931" x="6845300" y="1422400"/>
          <p14:tracePt t="26934" x="6845300" y="1524000"/>
          <p14:tracePt t="26948" x="6845300" y="1638300"/>
          <p14:tracePt t="26950" x="6845300" y="1746250"/>
          <p14:tracePt t="26964" x="6845300" y="1873250"/>
          <p14:tracePt t="26966" x="6845300" y="1974850"/>
          <p14:tracePt t="26981" x="6845300" y="2082800"/>
          <p14:tracePt t="26983" x="6845300" y="2197100"/>
          <p14:tracePt t="26998" x="6845300" y="2298700"/>
          <p14:tracePt t="26999" x="6832600" y="2400300"/>
          <p14:tracePt t="27014" x="6826250" y="2489200"/>
          <p14:tracePt t="27015" x="6813550" y="2565400"/>
          <p14:tracePt t="27022" x="6813550" y="2597150"/>
          <p14:tracePt t="27031" x="6813550" y="2641600"/>
          <p14:tracePt t="27038" x="6813550" y="2692400"/>
          <p14:tracePt t="27048" x="6813550" y="2724150"/>
          <p14:tracePt t="27054" x="6800850" y="2736850"/>
          <p14:tracePt t="27064" x="6800850" y="2743200"/>
          <p14:tracePt t="27081" x="6800850" y="2755900"/>
          <p14:tracePt t="27358" x="6800850" y="2743200"/>
          <p14:tracePt t="27366" x="6800850" y="2736850"/>
          <p14:tracePt t="27374" x="6800850" y="2711450"/>
          <p14:tracePt t="27382" x="6813550" y="2692400"/>
          <p14:tracePt t="27390" x="6813550" y="2641600"/>
          <p14:tracePt t="27398" x="6826250" y="2609850"/>
          <p14:tracePt t="27415" x="6832600" y="2508250"/>
          <p14:tracePt t="27422" x="6845300" y="2463800"/>
          <p14:tracePt t="27431" x="6845300" y="2406650"/>
          <p14:tracePt t="27438" x="6858000" y="2362200"/>
          <p14:tracePt t="27448" x="6858000" y="2317750"/>
          <p14:tracePt t="27453" x="6858000" y="2273300"/>
          <p14:tracePt t="27465" x="6858000" y="2241550"/>
          <p14:tracePt t="27481" x="6858000" y="2171700"/>
          <p14:tracePt t="27485" x="6858000" y="2165350"/>
          <p14:tracePt t="27497" x="6858000" y="2139950"/>
          <p14:tracePt t="27509" x="6858000" y="2127250"/>
          <p14:tracePt t="27525" x="6858000" y="2120900"/>
          <p14:tracePt t="27533" x="6870700" y="2120900"/>
          <p14:tracePt t="27597" x="6883400" y="2120900"/>
          <p14:tracePt t="27645" x="6883400" y="2127250"/>
          <p14:tracePt t="27653" x="6883400" y="2139950"/>
          <p14:tracePt t="27669" x="6883400" y="2152650"/>
          <p14:tracePt t="27677" x="6883400" y="2165350"/>
          <p14:tracePt t="27685" x="6883400" y="2184400"/>
          <p14:tracePt t="27693" x="6883400" y="2197100"/>
          <p14:tracePt t="27701" x="6883400" y="2216150"/>
          <p14:tracePt t="27709" x="6883400" y="2254250"/>
          <p14:tracePt t="27717" x="6883400" y="2273300"/>
          <p14:tracePt t="27725" x="6883400" y="2311400"/>
          <p14:tracePt t="27733" x="6883400" y="2330450"/>
          <p14:tracePt t="27741" x="6883400" y="2362200"/>
          <p14:tracePt t="27749" x="6883400" y="2400300"/>
          <p14:tracePt t="27757" x="6883400" y="2419350"/>
          <p14:tracePt t="27765" x="6883400" y="2451100"/>
          <p14:tracePt t="27773" x="6883400" y="2476500"/>
          <p14:tracePt t="27781" x="6883400" y="2508250"/>
          <p14:tracePt t="27789" x="6883400" y="2533650"/>
          <p14:tracePt t="27798" x="6883400" y="2565400"/>
          <p14:tracePt t="27805" x="6883400" y="2590800"/>
          <p14:tracePt t="27814" x="6883400" y="2609850"/>
          <p14:tracePt t="27821" x="6883400" y="2654300"/>
          <p14:tracePt t="27831" x="6883400" y="2679700"/>
          <p14:tracePt t="27837" x="6883400" y="2711450"/>
          <p14:tracePt t="27847" x="6883400" y="2743200"/>
          <p14:tracePt t="27853" x="6883400" y="2781300"/>
          <p14:tracePt t="27864" x="6883400" y="2800350"/>
          <p14:tracePt t="27869" x="6883400" y="2832100"/>
          <p14:tracePt t="27881" x="6883400" y="2857500"/>
          <p14:tracePt t="27897" x="6883400" y="2914650"/>
          <p14:tracePt t="27901" x="6883400" y="2946400"/>
          <p14:tracePt t="27915" x="6883400" y="2971800"/>
          <p14:tracePt t="27917" x="6883400" y="3003550"/>
          <p14:tracePt t="27931" x="6883400" y="3016250"/>
          <p14:tracePt t="27933" x="6870700" y="3048000"/>
          <p14:tracePt t="27947" x="6870700" y="3073400"/>
          <p14:tracePt t="27949" x="6858000" y="3105150"/>
          <p14:tracePt t="27964" x="6858000" y="3136900"/>
          <p14:tracePt t="27965" x="6858000" y="3162300"/>
          <p14:tracePt t="27981" x="6845300" y="3213100"/>
          <p14:tracePt t="27989" x="6845300" y="3238500"/>
          <p14:tracePt t="27998" x="6832600" y="3263900"/>
          <p14:tracePt t="28005" x="6832600" y="3270250"/>
          <p14:tracePt t="28014" x="6832600" y="3282950"/>
          <p14:tracePt t="28021" x="6832600" y="3308350"/>
          <p14:tracePt t="28031" x="6832600" y="3314700"/>
          <p14:tracePt t="28037" x="6832600" y="3327400"/>
          <p14:tracePt t="28047" x="6826250" y="3340100"/>
          <p14:tracePt t="28061" x="6826250" y="3352800"/>
          <p14:tracePt t="28069" x="6826250" y="3359150"/>
          <p14:tracePt t="28084" x="6826250" y="3371850"/>
          <p14:tracePt t="28101" x="6813550" y="3371850"/>
          <p14:tracePt t="28108" x="6813550" y="3384550"/>
          <p14:tracePt t="28180" x="6813550" y="3371850"/>
          <p14:tracePt t="28188" x="6813550" y="3359150"/>
          <p14:tracePt t="28198" x="6813550" y="3340100"/>
          <p14:tracePt t="28204" x="6813550" y="3308350"/>
          <p14:tracePt t="28232" x="6813550" y="3194050"/>
          <p14:tracePt t="28236" x="6813550" y="3149600"/>
          <p14:tracePt t="28248" x="6813550" y="3092450"/>
          <p14:tracePt t="28264" x="6813550" y="2927350"/>
          <p14:tracePt t="28268" x="6813550" y="2800350"/>
          <p14:tracePt t="28281" x="6826250" y="2698750"/>
          <p14:tracePt t="28284" x="6832600" y="2590800"/>
          <p14:tracePt t="28297" x="6832600" y="2489200"/>
          <p14:tracePt t="28300" x="6845300" y="2374900"/>
          <p14:tracePt t="28314" x="6858000" y="2273300"/>
          <p14:tracePt t="28316" x="6870700" y="2171700"/>
          <p14:tracePt t="28331" x="6883400" y="2070100"/>
          <p14:tracePt t="28333" x="6889750" y="1974850"/>
          <p14:tracePt t="28348" x="6889750" y="1905000"/>
          <p14:tracePt t="28349" x="6902450" y="1873250"/>
          <p14:tracePt t="28356" x="6902450" y="1790700"/>
          <p14:tracePt t="28364" x="6915150" y="1689100"/>
          <p14:tracePt t="28372" x="6915150" y="1682750"/>
          <p14:tracePt t="28381" x="6915150" y="1625600"/>
          <p14:tracePt t="28388" x="6915150" y="1581150"/>
          <p14:tracePt t="28397" x="6915150" y="1549400"/>
          <p14:tracePt t="28404" x="6915150" y="1511300"/>
          <p14:tracePt t="28414" x="6927850" y="1479550"/>
          <p14:tracePt t="28420" x="6927850" y="1447800"/>
          <p14:tracePt t="28431" x="6927850" y="1422400"/>
          <p14:tracePt t="28436" x="6927850" y="1390650"/>
          <p14:tracePt t="28447" x="6927850" y="1365250"/>
          <p14:tracePt t="28452" x="6927850" y="1358900"/>
          <p14:tracePt t="28464" x="6934200" y="1346200"/>
          <p14:tracePt t="28468" x="6934200" y="1320800"/>
          <p14:tracePt t="28484" x="6934200" y="1308100"/>
          <p14:tracePt t="28564" x="6934200" y="1320800"/>
          <p14:tracePt t="28572" x="6934200" y="1333500"/>
          <p14:tracePt t="28581" x="6934200" y="1346200"/>
          <p14:tracePt t="28588" x="6934200" y="1358900"/>
          <p14:tracePt t="28614" x="6934200" y="1422400"/>
          <p14:tracePt t="28620" x="6934200" y="1466850"/>
          <p14:tracePt t="28631" x="6934200" y="1498600"/>
          <p14:tracePt t="28647" x="6934200" y="1593850"/>
          <p14:tracePt t="28652" x="6934200" y="1644650"/>
          <p14:tracePt t="28664" x="6934200" y="1701800"/>
          <p14:tracePt t="28668" x="6934200" y="1771650"/>
          <p14:tracePt t="28681" x="6934200" y="1835150"/>
          <p14:tracePt t="28684" x="6934200" y="1905000"/>
          <p14:tracePt t="28698" x="6934200" y="1981200"/>
          <p14:tracePt t="28700" x="6934200" y="2038350"/>
          <p14:tracePt t="28715" x="6934200" y="2108200"/>
          <p14:tracePt t="28717" x="6934200" y="2165350"/>
          <p14:tracePt t="28731" x="6934200" y="2216150"/>
          <p14:tracePt t="28747" x="6934200" y="2298700"/>
          <p14:tracePt t="28748" x="6934200" y="2419350"/>
          <p14:tracePt t="28756" x="6934200" y="2501900"/>
          <p14:tracePt t="28764" x="6934200" y="2552700"/>
          <p14:tracePt t="28771" x="6934200" y="2622550"/>
          <p14:tracePt t="28782" x="6934200" y="2692400"/>
          <p14:tracePt t="28798" x="6934200" y="2825750"/>
          <p14:tracePt t="28804" x="6934200" y="2882900"/>
          <p14:tracePt t="28814" x="6934200" y="2901950"/>
          <p14:tracePt t="28819" x="6934200" y="2946400"/>
          <p14:tracePt t="28831" x="6934200" y="3016250"/>
          <p14:tracePt t="28835" x="6934200" y="3048000"/>
          <p14:tracePt t="28847" x="6934200" y="3092450"/>
          <p14:tracePt t="28851" x="6934200" y="3124200"/>
          <p14:tracePt t="28864" x="6934200" y="3162300"/>
          <p14:tracePt t="28867" x="6934200" y="3194050"/>
          <p14:tracePt t="28881" x="6934200" y="3213100"/>
          <p14:tracePt t="28884" x="6934200" y="3238500"/>
          <p14:tracePt t="28898" x="6934200" y="3263900"/>
          <p14:tracePt t="28915" x="6934200" y="3295650"/>
          <p14:tracePt t="28923" x="6934200" y="3308350"/>
          <p14:tracePt t="28939" x="6934200" y="3314700"/>
          <p14:tracePt t="29035" x="6934200" y="3295650"/>
          <p14:tracePt t="29051" x="6927850" y="3282950"/>
          <p14:tracePt t="29059" x="6927850" y="3270250"/>
          <p14:tracePt t="29067" x="6927850" y="3263900"/>
          <p14:tracePt t="29075" x="6927850" y="3251200"/>
          <p14:tracePt t="29083" x="6927850" y="3238500"/>
          <p14:tracePt t="29091" x="6927850" y="3213100"/>
          <p14:tracePt t="29099" x="6927850" y="3206750"/>
          <p14:tracePt t="29107" x="6927850" y="3194050"/>
          <p14:tracePt t="29115" x="6927850" y="3181350"/>
          <p14:tracePt t="29123" x="6927850" y="3149600"/>
          <p14:tracePt t="29131" x="6927850" y="3117850"/>
          <p14:tracePt t="29139" x="6927850" y="3092450"/>
          <p14:tracePt t="29148" x="6927850" y="3048000"/>
          <p14:tracePt t="29155" x="6927850" y="3003550"/>
          <p14:tracePt t="29164" x="6927850" y="2946400"/>
          <p14:tracePt t="29171" x="6927850" y="2889250"/>
          <p14:tracePt t="29181" x="6927850" y="2825750"/>
          <p14:tracePt t="29187" x="6927850" y="2736850"/>
          <p14:tracePt t="29197" x="6927850" y="2641600"/>
          <p14:tracePt t="29203" x="6927850" y="2552700"/>
          <p14:tracePt t="29214" x="6927850" y="2451100"/>
          <p14:tracePt t="29219" x="6927850" y="2330450"/>
          <p14:tracePt t="29231" x="6927850" y="2228850"/>
          <p14:tracePt t="29235" x="6927850" y="2120900"/>
          <p14:tracePt t="29247" x="6934200" y="2006600"/>
          <p14:tracePt t="29251" x="6934200" y="1905000"/>
          <p14:tracePt t="29264" x="6934200" y="1803400"/>
          <p14:tracePt t="29267" x="6934200" y="1714500"/>
          <p14:tracePt t="29281" x="6934200" y="1638300"/>
          <p14:tracePt t="29283" x="6934200" y="1600200"/>
          <p14:tracePt t="29297" x="6934200" y="1536700"/>
          <p14:tracePt t="29299" x="6946900" y="1492250"/>
          <p14:tracePt t="29314" x="6946900" y="1447800"/>
          <p14:tracePt t="29315" x="6959600" y="1390650"/>
          <p14:tracePt t="29331" x="6959600" y="1333500"/>
          <p14:tracePt t="29339" x="6959600" y="1308100"/>
          <p14:tracePt t="29347" x="6959600" y="1301750"/>
          <p14:tracePt t="29355" x="6959600" y="1276350"/>
          <p14:tracePt t="29364" x="6972300" y="1263650"/>
          <p14:tracePt t="29371" x="6972300" y="1257300"/>
          <p14:tracePt t="29387" x="6972300" y="1244600"/>
          <p14:tracePt t="29403" x="6972300" y="1231900"/>
          <p14:tracePt t="29431" x="6972300" y="1219200"/>
          <p14:tracePt t="29442" x="6972300" y="1212850"/>
          <p14:tracePt t="29466" x="6972300" y="1200150"/>
          <p14:tracePt t="29586" x="6972300" y="1212850"/>
          <p14:tracePt t="29594" x="6972300" y="1219200"/>
          <p14:tracePt t="29602" x="6972300" y="1244600"/>
          <p14:tracePt t="29610" x="6972300" y="1263650"/>
          <p14:tracePt t="29618" x="6972300" y="1289050"/>
          <p14:tracePt t="29626" x="6972300" y="1308100"/>
          <p14:tracePt t="29634" x="6972300" y="1346200"/>
          <p14:tracePt t="29647" x="6959600" y="1390650"/>
          <p14:tracePt t="29650" x="6946900" y="1422400"/>
          <p14:tracePt t="29664" x="6946900" y="1454150"/>
          <p14:tracePt t="29666" x="6946900" y="1511300"/>
          <p14:tracePt t="29681" x="6946900" y="1581150"/>
          <p14:tracePt t="29682" x="6946900" y="1644650"/>
          <p14:tracePt t="29698" x="6946900" y="1727200"/>
          <p14:tracePt t="29698" x="6946900" y="1816100"/>
          <p14:tracePt t="29706" x="6946900" y="1905000"/>
          <p14:tracePt t="29714" x="6946900" y="1981200"/>
          <p14:tracePt t="29722" x="6946900" y="2051050"/>
          <p14:tracePt t="29731" x="6946900" y="2127250"/>
          <p14:tracePt t="29738" x="6946900" y="2209800"/>
          <p14:tracePt t="29747" x="6946900" y="2286000"/>
          <p14:tracePt t="29754" x="6946900" y="2343150"/>
          <p14:tracePt t="29764" x="6946900" y="2400300"/>
          <p14:tracePt t="29781" x="6946900" y="2520950"/>
          <p14:tracePt t="29786" x="6946900" y="2578100"/>
          <p14:tracePt t="29797" x="6946900" y="2622550"/>
          <p14:tracePt t="29802" x="6946900" y="2679700"/>
          <p14:tracePt t="29814" x="6946900" y="2724150"/>
          <p14:tracePt t="29818" x="6946900" y="2768600"/>
          <p14:tracePt t="29831" x="6946900" y="2825750"/>
          <p14:tracePt t="29834" x="6946900" y="2870200"/>
          <p14:tracePt t="29847" x="6946900" y="2914650"/>
          <p14:tracePt t="29850" x="6946900" y="2959100"/>
          <p14:tracePt t="29864" x="6946900" y="3003550"/>
          <p14:tracePt t="29881" x="6934200" y="3092450"/>
          <p14:tracePt t="29883" x="6934200" y="3136900"/>
          <p14:tracePt t="29897" x="6934200" y="3162300"/>
          <p14:tracePt t="29898" x="6934200" y="3206750"/>
          <p14:tracePt t="29906" x="6934200" y="3251200"/>
          <p14:tracePt t="29915" x="6927850" y="3282950"/>
          <p14:tracePt t="29922" x="6927850" y="3314700"/>
          <p14:tracePt t="29931" x="6927850" y="3352800"/>
          <p14:tracePt t="29938" x="6927850" y="3397250"/>
          <p14:tracePt t="29947" x="6927850" y="3416300"/>
          <p14:tracePt t="29954" x="6927850" y="3441700"/>
          <p14:tracePt t="29964" x="6915150" y="3454400"/>
          <p14:tracePt t="29970" x="6915150" y="3473450"/>
          <p14:tracePt t="29981" x="6915150" y="3486150"/>
          <p14:tracePt t="29986" x="6915150" y="3498850"/>
          <p14:tracePt t="29997" x="6915150" y="3505200"/>
          <p14:tracePt t="30014" x="6915150" y="3517900"/>
          <p14:tracePt t="30018" x="6915150" y="3530600"/>
          <p14:tracePt t="30031" x="6915150" y="3543300"/>
          <p14:tracePt t="30050" x="6915150" y="3549650"/>
          <p14:tracePt t="30137" x="6915150" y="3530600"/>
          <p14:tracePt t="30145" x="6902450" y="3517900"/>
          <p14:tracePt t="30433" x="6902450" y="3498850"/>
          <p14:tracePt t="30441" x="6902450" y="3454400"/>
          <p14:tracePt t="30449" x="6902450" y="3403600"/>
          <p14:tracePt t="30457" x="6902450" y="3359150"/>
          <p14:tracePt t="30465" x="6902450" y="3308350"/>
          <p14:tracePt t="30473" x="6902450" y="3225800"/>
          <p14:tracePt t="30481" x="6902450" y="3162300"/>
          <p14:tracePt t="30497" x="6902450" y="2889250"/>
          <p14:tracePt t="30505" x="6902450" y="2755900"/>
          <p14:tracePt t="30514" x="6902450" y="2692400"/>
          <p14:tracePt t="30521" x="6902450" y="2444750"/>
          <p14:tracePt t="30531" x="6902450" y="2273300"/>
          <p14:tracePt t="30537" x="6902450" y="2184400"/>
          <p14:tracePt t="30548" x="6902450" y="2025650"/>
          <p14:tracePt t="30553" x="6902450" y="1879600"/>
          <p14:tracePt t="30564" x="6902450" y="1758950"/>
          <p14:tracePt t="30569" x="6902450" y="1644650"/>
          <p14:tracePt t="30581" x="6902450" y="1568450"/>
          <p14:tracePt t="30585" x="6902450" y="1536700"/>
          <p14:tracePt t="30597" x="6902450" y="1466850"/>
          <p14:tracePt t="30614" x="6902450" y="1377950"/>
          <p14:tracePt t="30617" x="6902450" y="1358900"/>
          <p14:tracePt t="30631" x="6902450" y="1320800"/>
          <p14:tracePt t="30633" x="6902450" y="1308100"/>
          <p14:tracePt t="30647" x="6902450" y="1301750"/>
          <p14:tracePt t="30960" x="6902450" y="1308100"/>
          <p14:tracePt t="30968" x="6902450" y="1333500"/>
          <p14:tracePt t="30976" x="6902450" y="1377950"/>
          <p14:tracePt t="30984" x="6902450" y="1447800"/>
          <p14:tracePt t="30992" x="6902450" y="1524000"/>
          <p14:tracePt t="31000" x="6902450" y="1593850"/>
          <p14:tracePt t="31008" x="6902450" y="1682750"/>
          <p14:tracePt t="31016" x="6902450" y="1771650"/>
          <p14:tracePt t="31024" x="6902450" y="1847850"/>
          <p14:tracePt t="31032" x="6902450" y="1936750"/>
          <p14:tracePt t="31040" x="6902450" y="2019300"/>
          <p14:tracePt t="31048" x="6902450" y="2120900"/>
          <p14:tracePt t="31064" x="6902450" y="2317750"/>
          <p14:tracePt t="31072" x="6902450" y="2406650"/>
          <p14:tracePt t="31081" x="6883400" y="2489200"/>
          <p14:tracePt t="31088" x="6858000" y="2552700"/>
          <p14:tracePt t="31097" x="6832600" y="2635250"/>
          <p14:tracePt t="31104" x="6800850" y="2698750"/>
          <p14:tracePt t="31114" x="6769100" y="2755900"/>
          <p14:tracePt t="31131" x="6724650" y="2832100"/>
          <p14:tracePt t="31136" x="6692900" y="2882900"/>
          <p14:tracePt t="31147" x="6667500" y="2914650"/>
          <p14:tracePt t="31152" x="6623050" y="2971800"/>
          <p14:tracePt t="31164" x="6591300" y="3003550"/>
          <p14:tracePt t="31168" x="6534150" y="3035300"/>
          <p14:tracePt t="31181" x="6489700" y="3060700"/>
          <p14:tracePt t="31184" x="6419850" y="3092450"/>
          <p14:tracePt t="31197" x="6362700" y="3117850"/>
          <p14:tracePt t="31200" x="6299200" y="3136900"/>
          <p14:tracePt t="31214" x="6229350" y="3149600"/>
          <p14:tracePt t="31216" x="6140450" y="3168650"/>
          <p14:tracePt t="31231" x="6038850" y="3194050"/>
          <p14:tracePt t="31232" x="5962650" y="3194050"/>
          <p14:tracePt t="31248" x="5861050" y="3206750"/>
          <p14:tracePt t="31248" x="5740400" y="3206750"/>
          <p14:tracePt t="31256" x="5626100" y="3206750"/>
          <p14:tracePt t="31264" x="5511800" y="3206750"/>
          <p14:tracePt t="31272" x="5391150" y="3206750"/>
          <p14:tracePt t="31281" x="5276850" y="3206750"/>
          <p14:tracePt t="31288" x="5143500" y="3206750"/>
          <p14:tracePt t="31297" x="5022850" y="3181350"/>
          <p14:tracePt t="31304" x="4927600" y="3149600"/>
          <p14:tracePt t="31314" x="4832350" y="3117850"/>
          <p14:tracePt t="31320" x="4737100" y="3079750"/>
          <p14:tracePt t="31331" x="4660900" y="3035300"/>
          <p14:tracePt t="31336" x="4597400" y="2990850"/>
          <p14:tracePt t="31347" x="4546600" y="2946400"/>
          <p14:tracePt t="31352" x="4527550" y="2927350"/>
          <p14:tracePt t="31364" x="4483100" y="2889250"/>
          <p14:tracePt t="31368" x="4451350" y="2857500"/>
          <p14:tracePt t="31381" x="4425950" y="2832100"/>
          <p14:tracePt t="31384" x="4406900" y="2813050"/>
          <p14:tracePt t="31397" x="4381500" y="2787650"/>
          <p14:tracePt t="31400" x="4368800" y="2768600"/>
          <p14:tracePt t="31414" x="4349750" y="2743200"/>
          <p14:tracePt t="31416" x="4337050" y="2736850"/>
          <p14:tracePt t="31431" x="4337050" y="2711450"/>
          <p14:tracePt t="31432" x="4324350" y="2698750"/>
          <p14:tracePt t="31448" x="4311650" y="2667000"/>
          <p14:tracePt t="31456" x="4311650" y="2654300"/>
          <p14:tracePt t="31695" x="4292600" y="2597150"/>
          <p14:tracePt t="31703" x="4248150" y="2508250"/>
          <p14:tracePt t="31711" x="4191000" y="2387600"/>
          <p14:tracePt t="31719" x="4146550" y="2311400"/>
          <p14:tracePt t="31731" x="4102100" y="2171700"/>
          <p14:tracePt t="31735" x="4032250" y="2025650"/>
          <p14:tracePt t="31747" x="3968750" y="1873250"/>
          <p14:tracePt t="31764" x="3867150" y="1600200"/>
          <p14:tracePt t="31767" x="3835400" y="1498600"/>
          <p14:tracePt t="31781" x="3822700" y="1466850"/>
          <p14:tracePt t="31783" x="3797300" y="1377950"/>
          <p14:tracePt t="31797" x="3784600" y="1333500"/>
          <p14:tracePt t="31799" x="3778250" y="1276350"/>
          <p14:tracePt t="31814" x="3765550" y="1244600"/>
          <p14:tracePt t="31816" x="3765550" y="1212850"/>
          <p14:tracePt t="31831" x="3752850" y="1174750"/>
          <p14:tracePt t="31831" x="3752850" y="1155700"/>
          <p14:tracePt t="31839" x="3752850" y="1130300"/>
          <p14:tracePt t="31848" x="3752850" y="1111250"/>
          <p14:tracePt t="31855" x="3752850" y="1098550"/>
          <p14:tracePt t="31864" x="3752850" y="1085850"/>
          <p14:tracePt t="31871" x="3752850" y="1073150"/>
          <p14:tracePt t="31887" x="3752850" y="1066800"/>
          <p14:tracePt t="31927" x="3752850" y="1073150"/>
          <p14:tracePt t="31935" x="3752850" y="1085850"/>
          <p14:tracePt t="31943" x="3752850" y="1111250"/>
          <p14:tracePt t="31951" x="3752850" y="1117600"/>
          <p14:tracePt t="31959" x="3740150" y="1143000"/>
          <p14:tracePt t="31967" x="3740150" y="1174750"/>
          <p14:tracePt t="31975" x="3733800" y="1212850"/>
          <p14:tracePt t="31983" x="3733800" y="1257300"/>
          <p14:tracePt t="31991" x="3721100" y="1308100"/>
          <p14:tracePt t="31999" x="3721100" y="1403350"/>
          <p14:tracePt t="32007" x="3708400" y="1479550"/>
          <p14:tracePt t="32015" x="3695700" y="1600200"/>
          <p14:tracePt t="32023" x="3689350" y="1714500"/>
          <p14:tracePt t="32031" x="3676650" y="1930400"/>
          <p14:tracePt t="32039" x="3676650" y="2006600"/>
          <p14:tracePt t="32048" x="3663950" y="2139950"/>
          <p14:tracePt t="32055" x="3644900" y="2260600"/>
          <p14:tracePt t="32064" x="3632200" y="2400300"/>
          <p14:tracePt t="32071" x="3606800" y="2520950"/>
          <p14:tracePt t="32081" x="3594100" y="2635250"/>
          <p14:tracePt t="32087" x="3587750" y="2736850"/>
          <p14:tracePt t="32097" x="3575050" y="2825750"/>
          <p14:tracePt t="32103" x="3562350" y="2901950"/>
          <p14:tracePt t="32114" x="3549650" y="2978150"/>
          <p14:tracePt t="32118" x="3549650" y="3003550"/>
          <p14:tracePt t="32131" x="3549650" y="3060700"/>
          <p14:tracePt t="32135" x="3543300" y="3117850"/>
          <p14:tracePt t="32147" x="3543300" y="3162300"/>
          <p14:tracePt t="32150" x="3543300" y="3194050"/>
          <p14:tracePt t="32164" x="3543300" y="3225800"/>
          <p14:tracePt t="32166" x="3530600" y="3263900"/>
          <p14:tracePt t="32181" x="3530600" y="3282950"/>
          <p14:tracePt t="32183" x="3530600" y="3308350"/>
          <p14:tracePt t="32197" x="3530600" y="3327400"/>
          <p14:tracePt t="32199" x="3530600" y="3352800"/>
          <p14:tracePt t="32214" x="3530600" y="3371850"/>
          <p14:tracePt t="32215" x="3517900" y="3384550"/>
          <p14:tracePt t="32222" x="3517900" y="3403600"/>
          <p14:tracePt t="32231" x="3517900" y="3416300"/>
          <p14:tracePt t="32238" x="3517900" y="3441700"/>
          <p14:tracePt t="32248" x="3517900" y="3454400"/>
          <p14:tracePt t="32254" x="3517900" y="3460750"/>
          <p14:tracePt t="32281" x="3517900" y="3473450"/>
          <p14:tracePt t="32286" x="3517900" y="3486150"/>
          <p14:tracePt t="32318" x="3517900" y="3473450"/>
          <p14:tracePt t="32326" x="3517900" y="3460750"/>
          <p14:tracePt t="32334" x="3517900" y="3429000"/>
          <p14:tracePt t="32342" x="3517900" y="3416300"/>
          <p14:tracePt t="32350" x="3517900" y="3384550"/>
          <p14:tracePt t="32358" x="3517900" y="3352800"/>
          <p14:tracePt t="32366" x="3517900" y="3308350"/>
          <p14:tracePt t="32374" x="3517900" y="3263900"/>
          <p14:tracePt t="32382" x="3530600" y="3213100"/>
          <p14:tracePt t="32390" x="3530600" y="3162300"/>
          <p14:tracePt t="32398" x="3530600" y="3105150"/>
          <p14:tracePt t="32415" x="3543300" y="3003550"/>
          <p14:tracePt t="32422" x="3543300" y="2959100"/>
          <p14:tracePt t="32431" x="3543300" y="2914650"/>
          <p14:tracePt t="32438" x="3549650" y="2882900"/>
          <p14:tracePt t="32447" x="3549650" y="2844800"/>
          <p14:tracePt t="32454" x="3562350" y="2813050"/>
          <p14:tracePt t="32464" x="3562350" y="2781300"/>
          <p14:tracePt t="32481" x="3575050" y="2724150"/>
          <p14:tracePt t="32486" x="3587750" y="2698750"/>
          <p14:tracePt t="32497" x="3594100" y="2667000"/>
          <p14:tracePt t="32502" x="3606800" y="2641600"/>
          <p14:tracePt t="32514" x="3619500" y="2609850"/>
          <p14:tracePt t="32518" x="3619500" y="2590800"/>
          <p14:tracePt t="32531" x="3632200" y="2565400"/>
          <p14:tracePt t="32547" x="3644900" y="2533650"/>
          <p14:tracePt t="32550" x="3651250" y="2508250"/>
          <p14:tracePt t="32566" x="3651250" y="2501900"/>
          <p14:tracePt t="32581" x="3663950" y="2501900"/>
          <p14:tracePt t="32630" x="3663950" y="2508250"/>
          <p14:tracePt t="32638" x="3663950" y="2520950"/>
          <p14:tracePt t="32647" x="3663950" y="2546350"/>
          <p14:tracePt t="32654" x="3663950" y="2578100"/>
          <p14:tracePt t="32664" x="3676650" y="2609850"/>
          <p14:tracePt t="32670" x="3676650" y="2635250"/>
          <p14:tracePt t="32681" x="3689350" y="2679700"/>
          <p14:tracePt t="32686" x="3708400" y="2736850"/>
          <p14:tracePt t="32698" x="3733800" y="2800350"/>
          <p14:tracePt t="32714" x="3784600" y="2971800"/>
          <p14:tracePt t="32718" x="3810000" y="3060700"/>
          <p14:tracePt t="32731" x="3835400" y="3162300"/>
          <p14:tracePt t="32734" x="3841750" y="3238500"/>
          <p14:tracePt t="32747" x="3867150" y="3340100"/>
          <p14:tracePt t="32750" x="3879850" y="3429000"/>
          <p14:tracePt t="32764" x="3879850" y="3498850"/>
          <p14:tracePt t="32766" x="3886200" y="3562350"/>
          <p14:tracePt t="32781" x="3886200" y="3644900"/>
          <p14:tracePt t="32783" x="3886200" y="3663950"/>
          <p14:tracePt t="32797" x="3886200" y="3708400"/>
          <p14:tracePt t="32798" x="3886200" y="3752850"/>
          <p14:tracePt t="32805" x="3879850" y="3784600"/>
          <p14:tracePt t="32815" x="3879850" y="3810000"/>
          <p14:tracePt t="32821" x="3854450" y="3835400"/>
          <p14:tracePt t="32831" x="3835400" y="3841750"/>
          <p14:tracePt t="32837" x="3822700" y="3841750"/>
          <p14:tracePt t="32847" x="3797300" y="3854450"/>
          <p14:tracePt t="32854" x="3765550" y="3854450"/>
          <p14:tracePt t="32864" x="3733800" y="3854450"/>
          <p14:tracePt t="32869" x="3708400" y="3854450"/>
          <p14:tracePt t="32881" x="3663950" y="3835400"/>
          <p14:tracePt t="32898" x="3594100" y="3784600"/>
          <p14:tracePt t="32902" x="3562350" y="3752850"/>
          <p14:tracePt t="32915" x="3530600" y="3721100"/>
          <p14:tracePt t="32931" x="3460750" y="3644900"/>
          <p14:tracePt t="32933" x="3441700" y="3594100"/>
          <p14:tracePt t="32947" x="3403600" y="3543300"/>
          <p14:tracePt t="32964" x="3359150" y="3441700"/>
          <p14:tracePt t="32966" x="3352800" y="3371850"/>
          <p14:tracePt t="32981" x="3340100" y="3295650"/>
          <p14:tracePt t="32982" x="3340100" y="3225800"/>
          <p14:tracePt t="32998" x="3327400" y="3079750"/>
          <p14:tracePt t="33005" x="3327400" y="3060700"/>
          <p14:tracePt t="33014" x="3327400" y="3016250"/>
          <p14:tracePt t="33031" x="3327400" y="2927350"/>
          <p14:tracePt t="33037" x="3327400" y="2901950"/>
          <p14:tracePt t="33048" x="3340100" y="2870200"/>
          <p14:tracePt t="33064" x="3359150" y="2813050"/>
          <p14:tracePt t="33069" x="3371850" y="2787650"/>
          <p14:tracePt t="33081" x="3397250" y="2755900"/>
          <p14:tracePt t="33097" x="3441700" y="2724150"/>
          <p14:tracePt t="33101" x="3473450" y="2679700"/>
          <p14:tracePt t="33114" x="3486150" y="2667000"/>
          <p14:tracePt t="33131" x="3549650" y="2622550"/>
          <p14:tracePt t="33133" x="3575050" y="2609850"/>
          <p14:tracePt t="33148" x="3606800" y="2597150"/>
          <p14:tracePt t="33164" x="3663950" y="2590800"/>
          <p14:tracePt t="33166" x="3695700" y="2590800"/>
          <p14:tracePt t="33181" x="3721100" y="2590800"/>
          <p14:tracePt t="33181" x="3740150" y="2590800"/>
          <p14:tracePt t="33198" x="3778250" y="2590800"/>
          <p14:tracePt t="33205" x="3784600" y="2590800"/>
          <p14:tracePt t="33214" x="3797300" y="2590800"/>
          <p14:tracePt t="33221" x="3810000" y="2590800"/>
          <p14:tracePt t="33231" x="3822700" y="2597150"/>
          <p14:tracePt t="33247" x="3835400" y="2622550"/>
          <p14:tracePt t="33253" x="3841750" y="2641600"/>
          <p14:tracePt t="33264" x="3841750" y="2667000"/>
          <p14:tracePt t="33281" x="3854450" y="2698750"/>
          <p14:tracePt t="33285" x="3867150" y="2724150"/>
          <p14:tracePt t="33298" x="3879850" y="2743200"/>
          <p14:tracePt t="33315" x="3886200" y="2781300"/>
          <p14:tracePt t="33317" x="3898900" y="2800350"/>
          <p14:tracePt t="33331" x="3898900" y="2813050"/>
          <p14:tracePt t="33347" x="3924300" y="2844800"/>
          <p14:tracePt t="33349" x="3930650" y="2857500"/>
          <p14:tracePt t="33364" x="3943350" y="2870200"/>
          <p14:tracePt t="33365" x="3943350" y="2882900"/>
          <p14:tracePt t="33381" x="3956050" y="2889250"/>
          <p14:tracePt t="33398" x="3956050" y="2901950"/>
          <p14:tracePt t="33405" x="3968750" y="2901950"/>
          <p14:tracePt t="33421" x="3968750" y="2914650"/>
          <p14:tracePt t="33447" x="3968750" y="2927350"/>
          <p14:tracePt t="33468" x="3975100" y="2927350"/>
          <p14:tracePt t="33668" x="3975100" y="2933700"/>
          <p14:tracePt t="33700" x="3975100" y="2946400"/>
          <p14:tracePt t="33732" x="3975100" y="2959100"/>
          <p14:tracePt t="33756" x="3975100" y="2971800"/>
          <p14:tracePt t="33788" x="3968750" y="2978150"/>
          <p14:tracePt t="33812" x="3968750" y="2990850"/>
          <p14:tracePt t="33836" x="3968750" y="3003550"/>
          <p14:tracePt t="33852" x="3968750" y="3016250"/>
          <p14:tracePt t="33868" x="3968750" y="3022600"/>
          <p14:tracePt t="33892" x="3975100" y="3035300"/>
          <p14:tracePt t="33908" x="3975100" y="3048000"/>
          <p14:tracePt t="33916" x="4000500" y="3060700"/>
          <p14:tracePt t="33924" x="4013200" y="3073400"/>
          <p14:tracePt t="33932" x="4025900" y="3073400"/>
          <p14:tracePt t="33940" x="4032250" y="3079750"/>
          <p14:tracePt t="33948" x="4057650" y="3092450"/>
          <p14:tracePt t="33964" x="4102100" y="3105150"/>
          <p14:tracePt t="33972" x="4146550" y="3117850"/>
          <p14:tracePt t="33981" x="4178300" y="3124200"/>
          <p14:tracePt t="33988" x="4222750" y="3149600"/>
          <p14:tracePt t="33998" x="4235450" y="3149600"/>
          <p14:tracePt t="34014" x="4324350" y="3181350"/>
          <p14:tracePt t="34020" x="4368800" y="3194050"/>
          <p14:tracePt t="34031" x="4406900" y="3206750"/>
          <p14:tracePt t="34036" x="4425950" y="3213100"/>
          <p14:tracePt t="34047" x="4457700" y="3225800"/>
          <p14:tracePt t="34064" x="4502150" y="3238500"/>
          <p14:tracePt t="34068" x="4527550" y="3251200"/>
          <p14:tracePt t="34081" x="4540250" y="3251200"/>
          <p14:tracePt t="34091" x="4546600" y="3263900"/>
          <p14:tracePt t="34100" x="4559300" y="3263900"/>
          <p14:tracePt t="34147" x="4546600" y="3263900"/>
          <p14:tracePt t="34443" x="4597400" y="3263900"/>
          <p14:tracePt t="34451" x="4648200" y="3263900"/>
          <p14:tracePt t="34459" x="4705350" y="3251200"/>
          <p14:tracePt t="34467" x="4762500" y="3251200"/>
          <p14:tracePt t="34475" x="4832350" y="3238500"/>
          <p14:tracePt t="34483" x="4908550" y="3225800"/>
          <p14:tracePt t="34497" x="4965700" y="3206750"/>
          <p14:tracePt t="34499" x="5022850" y="3194050"/>
          <p14:tracePt t="34514" x="5073650" y="3181350"/>
          <p14:tracePt t="34516" x="5143500" y="3162300"/>
          <p14:tracePt t="34531" x="5213350" y="3136900"/>
          <p14:tracePt t="34531" x="5264150" y="3117850"/>
          <p14:tracePt t="34539" x="5321300" y="3105150"/>
          <p14:tracePt t="34548" x="5346700" y="3092450"/>
          <p14:tracePt t="34555" x="5403850" y="3079750"/>
          <p14:tracePt t="34564" x="5435600" y="3073400"/>
          <p14:tracePt t="34571" x="5480050" y="3060700"/>
          <p14:tracePt t="34581" x="5492750" y="3048000"/>
          <p14:tracePt t="34587" x="5524500" y="3048000"/>
          <p14:tracePt t="34597" x="5549900" y="3035300"/>
          <p14:tracePt t="34603" x="5556250" y="3035300"/>
          <p14:tracePt t="34619" x="5568950" y="3035300"/>
          <p14:tracePt t="34631" x="5581650" y="3035300"/>
          <p14:tracePt t="34648" x="5594350" y="3035300"/>
          <p14:tracePt t="34659" x="5600700" y="3035300"/>
          <p14:tracePt t="34699" x="5600700" y="3048000"/>
          <p14:tracePt t="34707" x="5600700" y="3060700"/>
          <p14:tracePt t="34715" x="5600700" y="3073400"/>
          <p14:tracePt t="34723" x="5600700" y="3079750"/>
          <p14:tracePt t="34731" x="5600700" y="3092450"/>
          <p14:tracePt t="34739" x="5600700" y="3105150"/>
          <p14:tracePt t="34748" x="5600700" y="3124200"/>
          <p14:tracePt t="34755" x="5600700" y="3136900"/>
          <p14:tracePt t="34781" x="5594350" y="3162300"/>
          <p14:tracePt t="34787" x="5581650" y="3168650"/>
          <p14:tracePt t="34797" x="5568950" y="3168650"/>
          <p14:tracePt t="34802" x="5549900" y="3181350"/>
          <p14:tracePt t="34814" x="5524500" y="3206750"/>
          <p14:tracePt t="34819" x="5499100" y="3213100"/>
          <p14:tracePt t="34831" x="5454650" y="3213100"/>
          <p14:tracePt t="34834" x="5410200" y="3225800"/>
          <p14:tracePt t="34847" x="5359400" y="3238500"/>
          <p14:tracePt t="34850" x="5308600" y="3251200"/>
          <p14:tracePt t="34864" x="5264150" y="3251200"/>
          <p14:tracePt t="34866" x="5232400" y="3251200"/>
          <p14:tracePt t="34881" x="5187950" y="3251200"/>
          <p14:tracePt t="34883" x="5143500" y="3251200"/>
          <p14:tracePt t="34897" x="5073650" y="3251200"/>
          <p14:tracePt t="34899" x="5029200" y="3238500"/>
          <p14:tracePt t="34914" x="4984750" y="3206750"/>
          <p14:tracePt t="34915" x="4927600" y="3168650"/>
          <p14:tracePt t="34922" x="4883150" y="3136900"/>
          <p14:tracePt t="34931" x="4832350" y="3079750"/>
          <p14:tracePt t="34938" x="4775200" y="3022600"/>
          <p14:tracePt t="34948" x="4705350" y="2946400"/>
          <p14:tracePt t="34954" x="4648200" y="2857500"/>
          <p14:tracePt t="34964" x="4597400" y="2768600"/>
          <p14:tracePt t="34970" x="4546600" y="2654300"/>
          <p14:tracePt t="34981" x="4527550" y="2552700"/>
          <p14:tracePt t="34986" x="4495800" y="2476500"/>
          <p14:tracePt t="34997" x="4483100" y="2374900"/>
          <p14:tracePt t="35002" x="4483100" y="2343150"/>
          <p14:tracePt t="35014" x="4483100" y="2273300"/>
          <p14:tracePt t="35018" x="4483100" y="2216150"/>
          <p14:tracePt t="35030" x="4483100" y="2165350"/>
          <p14:tracePt t="35034" x="4483100" y="2095500"/>
          <p14:tracePt t="35047" x="4495800" y="2063750"/>
          <p14:tracePt t="35050" x="4514850" y="2019300"/>
          <p14:tracePt t="35064" x="4540250" y="1981200"/>
          <p14:tracePt t="35066" x="4572000" y="1949450"/>
          <p14:tracePt t="35081" x="4616450" y="1917700"/>
          <p14:tracePt t="35083" x="4660900" y="1879600"/>
          <p14:tracePt t="35098" x="4705350" y="1835150"/>
          <p14:tracePt t="35098" x="4762500" y="1803400"/>
          <p14:tracePt t="35106" x="4806950" y="1784350"/>
          <p14:tracePt t="35114" x="4864100" y="1746250"/>
          <p14:tracePt t="35131" x="4965700" y="1701800"/>
          <p14:tracePt t="35138" x="4984750" y="1689100"/>
          <p14:tracePt t="35147" x="5073650" y="1670050"/>
          <p14:tracePt t="35164" x="5175250" y="1657350"/>
          <p14:tracePt t="35170" x="5245100" y="1644650"/>
          <p14:tracePt t="35181" x="5264150" y="1644650"/>
          <p14:tracePt t="35197" x="5359400" y="1644650"/>
          <p14:tracePt t="35202" x="5403850" y="1644650"/>
          <p14:tracePt t="35214" x="5448300" y="1644650"/>
          <p14:tracePt t="35231" x="5524500" y="1644650"/>
          <p14:tracePt t="35234" x="5581650" y="1670050"/>
          <p14:tracePt t="35248" x="5600700" y="1682750"/>
          <p14:tracePt t="35264" x="5657850" y="1727200"/>
          <p14:tracePt t="35266" x="5689600" y="1746250"/>
          <p14:tracePt t="35281" x="5715000" y="1784350"/>
          <p14:tracePt t="35297" x="5740400" y="1803400"/>
          <p14:tracePt t="35298" x="5759450" y="1828800"/>
          <p14:tracePt t="35299" x="5784850" y="1847850"/>
          <p14:tracePt t="35306" x="5791200" y="1860550"/>
          <p14:tracePt t="35315" x="5803900" y="1879600"/>
          <p14:tracePt t="35331" x="5816600" y="1917700"/>
          <p14:tracePt t="35338" x="5829300" y="1936750"/>
          <p14:tracePt t="35348" x="5829300" y="1949450"/>
          <p14:tracePt t="35364" x="5829300" y="1974850"/>
          <p14:tracePt t="35370" x="5835650" y="1993900"/>
          <p14:tracePt t="35381" x="5835650" y="2006600"/>
          <p14:tracePt t="35397" x="5835650" y="2019300"/>
          <p14:tracePt t="35402" x="5835650" y="2038350"/>
          <p14:tracePt t="35434" x="5835650" y="2063750"/>
          <p14:tracePt t="35435" x="5835650" y="2070100"/>
          <p14:tracePt t="35450" x="5835650" y="2082800"/>
          <p14:tracePt t="35457" x="5829300" y="2082800"/>
          <p14:tracePt t="35465" x="5829300" y="2095500"/>
          <p14:tracePt t="35473" x="5816600" y="2095500"/>
          <p14:tracePt t="35482" x="5803900" y="2108200"/>
          <p14:tracePt t="35498" x="5759450" y="2120900"/>
          <p14:tracePt t="35505" x="5740400" y="2120900"/>
          <p14:tracePt t="35514" x="5727700" y="2120900"/>
          <p14:tracePt t="35531" x="5670550" y="2127250"/>
          <p14:tracePt t="35537" x="5638800" y="2139950"/>
          <p14:tracePt t="35547" x="5594350" y="2139950"/>
          <p14:tracePt t="35564" x="5511800" y="2165350"/>
          <p14:tracePt t="35570" x="5454650" y="2165350"/>
          <p14:tracePt t="35581" x="5403850" y="2171700"/>
          <p14:tracePt t="35597" x="5289550" y="2184400"/>
          <p14:tracePt t="35602" x="5232400" y="2184400"/>
          <p14:tracePt t="35614" x="5200650" y="2184400"/>
          <p14:tracePt t="35631" x="5111750" y="2184400"/>
          <p14:tracePt t="35633" x="5073650" y="2184400"/>
          <p14:tracePt t="35648" x="5041900" y="2165350"/>
          <p14:tracePt t="35665" x="4984750" y="2108200"/>
          <p14:tracePt t="35665" x="4978400" y="2070100"/>
          <p14:tracePt t="35673" x="4978400" y="2038350"/>
          <p14:tracePt t="35681" x="4978400" y="2006600"/>
          <p14:tracePt t="35698" x="4978400" y="1905000"/>
          <p14:tracePt t="35705" x="4978400" y="1873250"/>
          <p14:tracePt t="35715" x="4978400" y="1828800"/>
          <p14:tracePt t="35731" x="5010150" y="1727200"/>
          <p14:tracePt t="35737" x="5041900" y="1670050"/>
          <p14:tracePt t="35748" x="5086350" y="1612900"/>
          <p14:tracePt t="35764" x="5143500" y="1549400"/>
          <p14:tracePt t="35769" x="5219700" y="1479550"/>
          <p14:tracePt t="35781" x="5245100" y="1454150"/>
          <p14:tracePt t="35798" x="5346700" y="1403350"/>
          <p14:tracePt t="35801" x="5359400" y="1390650"/>
          <p14:tracePt t="35814" x="5403850" y="1377950"/>
          <p14:tracePt t="35831" x="5467350" y="1377950"/>
          <p14:tracePt t="35833" x="5492750" y="1377950"/>
          <p14:tracePt t="35848" x="5556250" y="1377950"/>
          <p14:tracePt t="35864" x="5613400" y="1377950"/>
          <p14:tracePt t="35866" x="5645150" y="1403350"/>
          <p14:tracePt t="35882" x="5715000" y="1466850"/>
          <p14:tracePt t="35898" x="5772150" y="1536700"/>
          <p14:tracePt t="35905" x="5784850" y="1555750"/>
          <p14:tracePt t="35915" x="5803900" y="1581150"/>
          <p14:tracePt t="35932" x="5829300" y="1644650"/>
          <p14:tracePt t="35937" x="5829300" y="1682750"/>
          <p14:tracePt t="35948" x="5835650" y="1714500"/>
          <p14:tracePt t="35965" x="5835650" y="1771650"/>
          <p14:tracePt t="35969" x="5835650" y="1790700"/>
          <p14:tracePt t="35982" x="5835650" y="1816100"/>
          <p14:tracePt t="35999" x="5816600" y="1847850"/>
          <p14:tracePt t="36001" x="5791200" y="1873250"/>
          <p14:tracePt t="36015" x="5784850" y="1892300"/>
          <p14:tracePt t="36031" x="5727700" y="1930400"/>
          <p14:tracePt t="36034" x="5689600" y="1949450"/>
          <p14:tracePt t="36049" x="5670550" y="1962150"/>
          <p14:tracePt t="36049" x="5638800" y="1981200"/>
          <p14:tracePt t="36066" x="5581650" y="2006600"/>
          <p14:tracePt t="36073" x="5549900" y="2019300"/>
          <p14:tracePt t="36082" x="5524500" y="2019300"/>
          <p14:tracePt t="36098" x="5492750" y="2025650"/>
          <p14:tracePt t="36105" x="5480050" y="2025650"/>
          <p14:tracePt t="36115" x="5467350" y="2025650"/>
          <p14:tracePt t="36137" x="5454650" y="2025650"/>
          <p14:tracePt t="36161" x="5454650" y="2019300"/>
          <p14:tracePt t="36791" x="5467350" y="2019300"/>
          <p14:tracePt t="36799" x="5480050" y="2006600"/>
          <p14:tracePt t="36807" x="5492750" y="2006600"/>
          <p14:tracePt t="36823" x="5499100" y="2006600"/>
          <p14:tracePt t="36839" x="5511800" y="1993900"/>
          <p14:tracePt t="36863" x="5524500" y="1993900"/>
          <p14:tracePt t="36911" x="5524500" y="1981200"/>
          <p14:tracePt t="37159" x="5537200" y="1981200"/>
          <p14:tracePt t="37215" x="5549900" y="1981200"/>
          <p14:tracePt t="37223" x="5549900" y="1974850"/>
          <p14:tracePt t="37247" x="5556250" y="1974850"/>
          <p14:tracePt t="37295" x="5568950" y="1974850"/>
          <p14:tracePt t="37302" x="5568950" y="1962150"/>
          <p14:tracePt t="37343" x="5581650" y="1962150"/>
          <p14:tracePt t="37406" x="5594350" y="1962150"/>
          <p14:tracePt t="37518" x="5600700" y="1962150"/>
          <p14:tracePt t="37534" x="5600700" y="1949450"/>
          <p14:tracePt t="37606" x="5613400" y="1949450"/>
          <p14:tracePt t="37654" x="5613400" y="1936750"/>
          <p14:tracePt t="37662" x="5626100" y="1936750"/>
          <p14:tracePt t="37670" x="5638800" y="1930400"/>
          <p14:tracePt t="37681" x="5657850" y="1917700"/>
          <p14:tracePt t="37686" x="5683250" y="1892300"/>
          <p14:tracePt t="37698" x="5727700" y="1860550"/>
          <p14:tracePt t="37714" x="5829300" y="1771650"/>
          <p14:tracePt t="37718" x="5892800" y="1689100"/>
          <p14:tracePt t="37731" x="5949950" y="1638300"/>
          <p14:tracePt t="37734" x="6026150" y="1568450"/>
          <p14:tracePt t="37747" x="6096000" y="1492250"/>
          <p14:tracePt t="37750" x="6165850" y="1435100"/>
          <p14:tracePt t="37764" x="6216650" y="1390650"/>
          <p14:tracePt t="37766" x="6229350" y="1365250"/>
          <p14:tracePt t="37781" x="6273800" y="1333500"/>
          <p14:tracePt t="37783" x="6318250" y="1308100"/>
          <p14:tracePt t="37798" x="6343650" y="1276350"/>
          <p14:tracePt t="37798" x="6362700" y="1263650"/>
          <p14:tracePt t="37806" x="6388100" y="1244600"/>
          <p14:tracePt t="37814" x="6400800" y="1244600"/>
          <p14:tracePt t="37822" x="6407150" y="1231900"/>
          <p14:tracePt t="37831" x="6419850" y="1231900"/>
          <p14:tracePt t="37838" x="6419850" y="1219200"/>
          <p14:tracePt t="37854" x="6432550" y="1219200"/>
          <p14:tracePt t="37910" x="6419850" y="1219200"/>
          <p14:tracePt t="38070" x="6432550" y="1212850"/>
          <p14:tracePt t="38077" x="6534150" y="1066800"/>
          <p14:tracePt t="38086" x="6642100" y="920750"/>
          <p14:tracePt t="38094" x="6769100" y="787400"/>
          <p14:tracePt t="38102" x="6883400" y="647700"/>
          <p14:tracePt t="38110" x="7105650" y="381000"/>
          <p14:tracePt t="38117" x="7308850" y="133350"/>
          <p14:tracePt t="38131" x="7385050" y="4445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6"/>
          <p:cNvSpPr txBox="1"/>
          <p:nvPr/>
        </p:nvSpPr>
        <p:spPr>
          <a:xfrm>
            <a:off x="466224" y="451650"/>
            <a:ext cx="17220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No Change</a:t>
            </a:r>
            <a:endParaRPr sz="2350" b="1">
              <a:solidFill>
                <a:schemeClr val="dk1"/>
              </a:solidFill>
              <a:latin typeface="Times New Roman"/>
              <a:ea typeface="Times New Roman"/>
              <a:cs typeface="Times New Roman"/>
              <a:sym typeface="Times New Roman"/>
            </a:endParaRPr>
          </a:p>
        </p:txBody>
      </p:sp>
      <p:sp>
        <p:nvSpPr>
          <p:cNvPr id="398" name="Google Shape;398;p46"/>
          <p:cNvSpPr txBox="1"/>
          <p:nvPr/>
        </p:nvSpPr>
        <p:spPr>
          <a:xfrm>
            <a:off x="2737223" y="451650"/>
            <a:ext cx="8631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GCV</a:t>
            </a:r>
            <a:endParaRPr sz="2350" b="1">
              <a:solidFill>
                <a:schemeClr val="dk1"/>
              </a:solidFill>
              <a:latin typeface="Times New Roman"/>
              <a:ea typeface="Times New Roman"/>
              <a:cs typeface="Times New Roman"/>
              <a:sym typeface="Times New Roman"/>
            </a:endParaRPr>
          </a:p>
        </p:txBody>
      </p:sp>
      <p:sp>
        <p:nvSpPr>
          <p:cNvPr id="399" name="Google Shape;399;p46"/>
          <p:cNvSpPr txBox="1"/>
          <p:nvPr/>
        </p:nvSpPr>
        <p:spPr>
          <a:xfrm>
            <a:off x="3791499" y="451650"/>
            <a:ext cx="24378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GCV+ccp_alpha</a:t>
            </a:r>
            <a:endParaRPr sz="2350" b="1">
              <a:solidFill>
                <a:schemeClr val="dk1"/>
              </a:solidFill>
              <a:latin typeface="Times New Roman"/>
              <a:ea typeface="Times New Roman"/>
              <a:cs typeface="Times New Roman"/>
              <a:sym typeface="Times New Roman"/>
            </a:endParaRPr>
          </a:p>
        </p:txBody>
      </p:sp>
      <p:pic>
        <p:nvPicPr>
          <p:cNvPr id="400" name="Google Shape;400;p46"/>
          <p:cNvPicPr preferRelativeResize="0"/>
          <p:nvPr/>
        </p:nvPicPr>
        <p:blipFill>
          <a:blip r:embed="rId5">
            <a:alphaModFix/>
          </a:blip>
          <a:stretch>
            <a:fillRect/>
          </a:stretch>
        </p:blipFill>
        <p:spPr>
          <a:xfrm>
            <a:off x="227125" y="867344"/>
            <a:ext cx="1890077" cy="1537451"/>
          </a:xfrm>
          <a:prstGeom prst="rect">
            <a:avLst/>
          </a:prstGeom>
          <a:noFill/>
          <a:ln>
            <a:noFill/>
          </a:ln>
        </p:spPr>
      </p:pic>
      <p:pic>
        <p:nvPicPr>
          <p:cNvPr id="401" name="Google Shape;401;p46"/>
          <p:cNvPicPr preferRelativeResize="0"/>
          <p:nvPr/>
        </p:nvPicPr>
        <p:blipFill>
          <a:blip r:embed="rId6">
            <a:alphaModFix/>
          </a:blip>
          <a:stretch>
            <a:fillRect/>
          </a:stretch>
        </p:blipFill>
        <p:spPr>
          <a:xfrm>
            <a:off x="227125" y="2500234"/>
            <a:ext cx="1890073" cy="1537452"/>
          </a:xfrm>
          <a:prstGeom prst="rect">
            <a:avLst/>
          </a:prstGeom>
          <a:noFill/>
          <a:ln>
            <a:noFill/>
          </a:ln>
        </p:spPr>
      </p:pic>
      <p:pic>
        <p:nvPicPr>
          <p:cNvPr id="402" name="Google Shape;402;p46"/>
          <p:cNvPicPr preferRelativeResize="0"/>
          <p:nvPr/>
        </p:nvPicPr>
        <p:blipFill>
          <a:blip r:embed="rId7">
            <a:alphaModFix/>
          </a:blip>
          <a:stretch>
            <a:fillRect/>
          </a:stretch>
        </p:blipFill>
        <p:spPr>
          <a:xfrm>
            <a:off x="2188219" y="867364"/>
            <a:ext cx="1890073" cy="1537418"/>
          </a:xfrm>
          <a:prstGeom prst="rect">
            <a:avLst/>
          </a:prstGeom>
          <a:noFill/>
          <a:ln>
            <a:noFill/>
          </a:ln>
        </p:spPr>
      </p:pic>
      <p:pic>
        <p:nvPicPr>
          <p:cNvPr id="403" name="Google Shape;403;p46"/>
          <p:cNvPicPr preferRelativeResize="0"/>
          <p:nvPr/>
        </p:nvPicPr>
        <p:blipFill>
          <a:blip r:embed="rId8">
            <a:alphaModFix/>
          </a:blip>
          <a:stretch>
            <a:fillRect/>
          </a:stretch>
        </p:blipFill>
        <p:spPr>
          <a:xfrm>
            <a:off x="2198973" y="2500237"/>
            <a:ext cx="1890073" cy="1537452"/>
          </a:xfrm>
          <a:prstGeom prst="rect">
            <a:avLst/>
          </a:prstGeom>
          <a:noFill/>
          <a:ln>
            <a:noFill/>
          </a:ln>
        </p:spPr>
      </p:pic>
      <p:pic>
        <p:nvPicPr>
          <p:cNvPr id="404" name="Google Shape;404;p46"/>
          <p:cNvPicPr preferRelativeResize="0"/>
          <p:nvPr/>
        </p:nvPicPr>
        <p:blipFill>
          <a:blip r:embed="rId9">
            <a:alphaModFix/>
          </a:blip>
          <a:stretch>
            <a:fillRect/>
          </a:stretch>
        </p:blipFill>
        <p:spPr>
          <a:xfrm>
            <a:off x="4149331" y="861095"/>
            <a:ext cx="1722138" cy="1549939"/>
          </a:xfrm>
          <a:prstGeom prst="rect">
            <a:avLst/>
          </a:prstGeom>
          <a:noFill/>
          <a:ln>
            <a:noFill/>
          </a:ln>
        </p:spPr>
      </p:pic>
      <p:pic>
        <p:nvPicPr>
          <p:cNvPr id="405" name="Google Shape;405;p46"/>
          <p:cNvPicPr preferRelativeResize="0"/>
          <p:nvPr/>
        </p:nvPicPr>
        <p:blipFill>
          <a:blip r:embed="rId10">
            <a:alphaModFix/>
          </a:blip>
          <a:stretch>
            <a:fillRect/>
          </a:stretch>
        </p:blipFill>
        <p:spPr>
          <a:xfrm>
            <a:off x="4170822" y="2493997"/>
            <a:ext cx="1722135" cy="1549928"/>
          </a:xfrm>
          <a:prstGeom prst="rect">
            <a:avLst/>
          </a:prstGeom>
          <a:noFill/>
          <a:ln>
            <a:noFill/>
          </a:ln>
        </p:spPr>
      </p:pic>
      <p:sp>
        <p:nvSpPr>
          <p:cNvPr id="406" name="Google Shape;406;p46"/>
          <p:cNvSpPr txBox="1"/>
          <p:nvPr/>
        </p:nvSpPr>
        <p:spPr>
          <a:xfrm>
            <a:off x="3844800" y="0"/>
            <a:ext cx="13638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SMOTE</a:t>
            </a:r>
            <a:endParaRPr sz="2350" b="1">
              <a:solidFill>
                <a:schemeClr val="dk1"/>
              </a:solidFill>
              <a:latin typeface="Times New Roman"/>
              <a:ea typeface="Times New Roman"/>
              <a:cs typeface="Times New Roman"/>
              <a:sym typeface="Times New Roman"/>
            </a:endParaRPr>
          </a:p>
        </p:txBody>
      </p:sp>
      <p:sp>
        <p:nvSpPr>
          <p:cNvPr id="407" name="Google Shape;407;p46"/>
          <p:cNvSpPr txBox="1"/>
          <p:nvPr/>
        </p:nvSpPr>
        <p:spPr>
          <a:xfrm>
            <a:off x="5972175" y="1170300"/>
            <a:ext cx="3093900" cy="3077735"/>
          </a:xfrm>
          <a:prstGeom prst="rect">
            <a:avLst/>
          </a:prstGeom>
          <a:noFill/>
          <a:ln>
            <a:noFill/>
          </a:ln>
        </p:spPr>
        <p:txBody>
          <a:bodyPr spcFirstLastPara="1" wrap="square" lIns="91425" tIns="91425" rIns="91425" bIns="91425" anchor="t" anchorCtr="0">
            <a:spAutoFit/>
          </a:bodyPr>
          <a:lstStyle/>
          <a:p>
            <a:pPr marL="457200" lvl="0" indent="-377825" algn="l" rtl="0">
              <a:spcBef>
                <a:spcPts val="0"/>
              </a:spcBef>
              <a:spcAft>
                <a:spcPts val="0"/>
              </a:spcAft>
              <a:buClr>
                <a:schemeClr val="dk1"/>
              </a:buClr>
              <a:buSzPts val="2350"/>
              <a:buFont typeface="Times New Roman"/>
              <a:buChar char="-"/>
            </a:pPr>
            <a:r>
              <a:rPr lang="en" sz="2350" dirty="0">
                <a:solidFill>
                  <a:schemeClr val="dk1"/>
                </a:solidFill>
                <a:latin typeface="Times New Roman"/>
                <a:ea typeface="Times New Roman"/>
                <a:cs typeface="Times New Roman"/>
                <a:sym typeface="Times New Roman"/>
              </a:rPr>
              <a:t>High training accuracy, lowers slightly in minority class for </a:t>
            </a:r>
            <a:r>
              <a:rPr lang="en" sz="2350" dirty="0" err="1">
                <a:solidFill>
                  <a:schemeClr val="dk1"/>
                </a:solidFill>
                <a:latin typeface="Times New Roman"/>
                <a:ea typeface="Times New Roman"/>
                <a:cs typeface="Times New Roman"/>
                <a:sym typeface="Times New Roman"/>
              </a:rPr>
              <a:t>gcv+alpha</a:t>
            </a:r>
            <a:r>
              <a:rPr lang="en" sz="2350" dirty="0">
                <a:solidFill>
                  <a:schemeClr val="dk1"/>
                </a:solidFill>
                <a:latin typeface="Times New Roman"/>
                <a:ea typeface="Times New Roman"/>
                <a:cs typeface="Times New Roman"/>
                <a:sym typeface="Times New Roman"/>
              </a:rPr>
              <a:t>: less overfitting</a:t>
            </a:r>
            <a:endParaRPr sz="2350" dirty="0">
              <a:solidFill>
                <a:schemeClr val="dk1"/>
              </a:solidFill>
              <a:latin typeface="Times New Roman"/>
              <a:ea typeface="Times New Roman"/>
              <a:cs typeface="Times New Roman"/>
              <a:sym typeface="Times New Roman"/>
            </a:endParaRPr>
          </a:p>
          <a:p>
            <a:pPr marL="457200" lvl="0" indent="-377825" algn="l" rtl="0">
              <a:spcBef>
                <a:spcPts val="0"/>
              </a:spcBef>
              <a:spcAft>
                <a:spcPts val="0"/>
              </a:spcAft>
              <a:buClr>
                <a:schemeClr val="dk1"/>
              </a:buClr>
              <a:buSzPts val="2350"/>
              <a:buFont typeface="Times New Roman"/>
              <a:buChar char="-"/>
            </a:pPr>
            <a:r>
              <a:rPr lang="en" sz="2350" dirty="0">
                <a:solidFill>
                  <a:schemeClr val="dk1"/>
                </a:solidFill>
                <a:latin typeface="Times New Roman"/>
                <a:ea typeface="Times New Roman"/>
                <a:cs typeface="Times New Roman"/>
                <a:sym typeface="Times New Roman"/>
              </a:rPr>
              <a:t>Training and Test accuracy similar across the board</a:t>
            </a:r>
            <a:endParaRPr sz="2350" dirty="0">
              <a:solidFill>
                <a:schemeClr val="dk1"/>
              </a:solidFill>
              <a:latin typeface="Times New Roman"/>
              <a:ea typeface="Times New Roman"/>
              <a:cs typeface="Times New Roman"/>
              <a:sym typeface="Times New Roman"/>
            </a:endParaRPr>
          </a:p>
        </p:txBody>
      </p:sp>
      <p:pic>
        <p:nvPicPr>
          <p:cNvPr id="43" name="Audio 42">
            <a:extLst>
              <a:ext uri="{FF2B5EF4-FFF2-40B4-BE49-F238E27FC236}">
                <a16:creationId xmlns:a16="http://schemas.microsoft.com/office/drawing/2014/main" id="{B4894240-6D5B-C7ED-9C8B-5D489F6A08C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532"/>
    </mc:Choice>
    <mc:Fallback>
      <p:transition spd="slow" advTm="13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extLst>
    <p:ext uri="{3A86A75C-4F4B-4683-9AE1-C65F6400EC91}">
      <p14:laserTraceLst xmlns:p14="http://schemas.microsoft.com/office/powerpoint/2010/main">
        <p14:tracePtLst>
          <p14:tracePt t="3285" x="6407150" y="146050"/>
          <p14:tracePt t="3298" x="6216650" y="247650"/>
          <p14:tracePt t="3313" x="6038850" y="323850"/>
          <p14:tracePt t="3314" x="5861050" y="412750"/>
          <p14:tracePt t="3315" x="5683250" y="482600"/>
          <p14:tracePt t="3323" x="5600700" y="514350"/>
          <p14:tracePt t="3339" x="5346700" y="615950"/>
          <p14:tracePt t="3347" x="5245100" y="673100"/>
          <p14:tracePt t="3356" x="5143500" y="704850"/>
          <p14:tracePt t="3372" x="5041900" y="736600"/>
          <p14:tracePt t="3379" x="4984750" y="762000"/>
          <p14:tracePt t="3390" x="4953000" y="787400"/>
          <p14:tracePt t="3405" x="4876800" y="819150"/>
          <p14:tracePt t="3411" x="4851400" y="831850"/>
          <p14:tracePt t="3422" x="4838700" y="831850"/>
          <p14:tracePt t="3439" x="4806950" y="850900"/>
          <p14:tracePt t="3714" x="4794250" y="850900"/>
          <p14:tracePt t="3722" x="4737100" y="850900"/>
          <p14:tracePt t="3730" x="4660900" y="850900"/>
          <p14:tracePt t="3738" x="4527550" y="850900"/>
          <p14:tracePt t="3746" x="4368800" y="863600"/>
          <p14:tracePt t="3754" x="4178300" y="895350"/>
          <p14:tracePt t="3771" x="3695700" y="965200"/>
          <p14:tracePt t="3778" x="3429000" y="984250"/>
          <p14:tracePt t="3788" x="3194050" y="1028700"/>
          <p14:tracePt t="3794" x="2946400" y="1066800"/>
          <p14:tracePt t="3804" x="2844800" y="1085850"/>
          <p14:tracePt t="3809" x="2654300" y="1111250"/>
          <p14:tracePt t="3821" x="2489200" y="1143000"/>
          <p14:tracePt t="3826" x="2355850" y="1174750"/>
          <p14:tracePt t="3837" x="2311400" y="1174750"/>
          <p14:tracePt t="3841" x="2228850" y="1212850"/>
          <p14:tracePt t="3854" x="2171700" y="1219200"/>
          <p14:tracePt t="3858" x="2120900" y="1244600"/>
          <p14:tracePt t="3871" x="2108200" y="1257300"/>
          <p14:tracePt t="3874" x="2082800" y="1276350"/>
          <p14:tracePt t="3888" x="2063750" y="1289050"/>
          <p14:tracePt t="3889" x="2051050" y="1301750"/>
          <p14:tracePt t="3904" x="2051050" y="1308100"/>
          <p14:tracePt t="3906" x="2051050" y="1320800"/>
          <p14:tracePt t="3921" x="2051050" y="1365250"/>
          <p14:tracePt t="3922" x="2051050" y="1403350"/>
          <p14:tracePt t="3929" x="2051050" y="1447800"/>
          <p14:tracePt t="3938" x="2051050" y="1549400"/>
          <p14:tracePt t="3945" x="2051050" y="1644650"/>
          <p14:tracePt t="3954" x="2051050" y="1758950"/>
          <p14:tracePt t="3961" x="2095500" y="1892300"/>
          <p14:tracePt t="3971" x="2165350" y="2038350"/>
          <p14:tracePt t="3977" x="2228850" y="2197100"/>
          <p14:tracePt t="3987" x="2317750" y="2343150"/>
          <p14:tracePt t="3993" x="2419350" y="2489200"/>
          <p14:tracePt t="4004" x="2489200" y="2552700"/>
          <p14:tracePt t="4009" x="2590800" y="2679700"/>
          <p14:tracePt t="4021" x="2711450" y="2768600"/>
          <p14:tracePt t="4025" x="2844800" y="2857500"/>
          <p14:tracePt t="4037" x="2946400" y="2914650"/>
          <p14:tracePt t="4041" x="3073400" y="2971800"/>
          <p14:tracePt t="4054" x="3194050" y="2990850"/>
          <p14:tracePt t="4057" x="3314700" y="3016250"/>
          <p14:tracePt t="4071" x="3416300" y="3022600"/>
          <p14:tracePt t="4073" x="3549650" y="3022600"/>
          <p14:tracePt t="4087" x="3676650" y="3022600"/>
          <p14:tracePt t="4089" x="3784600" y="3022600"/>
          <p14:tracePt t="4104" x="3898900" y="3003550"/>
          <p14:tracePt t="4106" x="4025900" y="2933700"/>
          <p14:tracePt t="4121" x="4121150" y="2870200"/>
          <p14:tracePt t="4122" x="4222750" y="2787650"/>
          <p14:tracePt t="4129" x="4305300" y="2711450"/>
          <p14:tracePt t="4138" x="4394200" y="2622550"/>
          <p14:tracePt t="4145" x="4483100" y="2508250"/>
          <p14:tracePt t="4154" x="4546600" y="2419350"/>
          <p14:tracePt t="4161" x="4616450" y="2298700"/>
          <p14:tracePt t="4171" x="4660900" y="2184400"/>
          <p14:tracePt t="4177" x="4705350" y="2070100"/>
          <p14:tracePt t="4187" x="4737100" y="1974850"/>
          <p14:tracePt t="4193" x="4775200" y="1847850"/>
          <p14:tracePt t="4204" x="4787900" y="1746250"/>
          <p14:tracePt t="4209" x="4787900" y="1657350"/>
          <p14:tracePt t="4221" x="4787900" y="1536700"/>
          <p14:tracePt t="4225" x="4787900" y="1435100"/>
          <p14:tracePt t="4237" x="4787900" y="1333500"/>
          <p14:tracePt t="4241" x="4775200" y="1231900"/>
          <p14:tracePt t="4254" x="4737100" y="1155700"/>
          <p14:tracePt t="4257" x="4692650" y="1073150"/>
          <p14:tracePt t="4271" x="4648200" y="996950"/>
          <p14:tracePt t="4273" x="4603750" y="920750"/>
          <p14:tracePt t="4287" x="4572000" y="876300"/>
          <p14:tracePt t="4289" x="4546600" y="850900"/>
          <p14:tracePt t="4304" x="4495800" y="793750"/>
          <p14:tracePt t="4306" x="4457700" y="762000"/>
          <p14:tracePt t="4321" x="4413250" y="736600"/>
          <p14:tracePt t="4322" x="4368800" y="730250"/>
          <p14:tracePt t="4338" x="4235450" y="717550"/>
          <p14:tracePt t="4345" x="4159250" y="717550"/>
          <p14:tracePt t="4355" x="4070350" y="717550"/>
          <p14:tracePt t="4371" x="3854450" y="736600"/>
          <p14:tracePt t="4377" x="3752850" y="774700"/>
          <p14:tracePt t="4388" x="3644900" y="806450"/>
          <p14:tracePt t="4404" x="3454400" y="882650"/>
          <p14:tracePt t="4409" x="3371850" y="927100"/>
          <p14:tracePt t="4422" x="3314700" y="965200"/>
          <p14:tracePt t="4438" x="3251200" y="1009650"/>
          <p14:tracePt t="4441" x="3181350" y="1066800"/>
          <p14:tracePt t="4455" x="3162300" y="1098550"/>
          <p14:tracePt t="4471" x="3105150" y="1200150"/>
          <p14:tracePt t="4473" x="3079750" y="1257300"/>
          <p14:tracePt t="4488" x="3060700" y="1333500"/>
          <p14:tracePt t="4504" x="3035300" y="1403350"/>
          <p14:tracePt t="4505" x="3016250" y="1466850"/>
          <p14:tracePt t="4505" x="3003550" y="1549400"/>
          <p14:tracePt t="4513" x="2978150" y="1612900"/>
          <p14:tracePt t="4522" x="2971800" y="1682750"/>
          <p14:tracePt t="4538" x="2959100" y="1816100"/>
          <p14:tracePt t="4545" x="2946400" y="1835150"/>
          <p14:tracePt t="4555" x="2946400" y="1892300"/>
          <p14:tracePt t="4561" x="2933700" y="1981200"/>
          <p14:tracePt t="4571" x="2933700" y="2006600"/>
          <p14:tracePt t="4577" x="2933700" y="2051050"/>
          <p14:tracePt t="4587" x="2933700" y="2095500"/>
          <p14:tracePt t="4604" x="2933700" y="2171700"/>
          <p14:tracePt t="4609" x="2933700" y="2209800"/>
          <p14:tracePt t="4621" x="2946400" y="2228850"/>
          <p14:tracePt t="4638" x="2971800" y="2298700"/>
          <p14:tracePt t="4641" x="2971800" y="2330450"/>
          <p14:tracePt t="4654" x="2990850" y="2362200"/>
          <p14:tracePt t="4671" x="3016250" y="2419350"/>
          <p14:tracePt t="4673" x="3022600" y="2451100"/>
          <p14:tracePt t="4688" x="3048000" y="2476500"/>
          <p14:tracePt t="4689" x="3073400" y="2520950"/>
          <p14:tracePt t="4705" x="3079750" y="2533650"/>
          <p14:tracePt t="4705" x="3105150" y="2578100"/>
          <p14:tracePt t="4713" x="3136900" y="2622550"/>
          <p14:tracePt t="4722" x="3149600" y="2635250"/>
          <p14:tracePt t="4738" x="3194050" y="2692400"/>
          <p14:tracePt t="4745" x="3213100" y="2711450"/>
          <p14:tracePt t="4755" x="3238500" y="2736850"/>
          <p14:tracePt t="4771" x="3295650" y="2768600"/>
          <p14:tracePt t="4777" x="3314700" y="2787650"/>
          <p14:tracePt t="4788" x="3352800" y="2800350"/>
          <p14:tracePt t="4805" x="3416300" y="2832100"/>
          <p14:tracePt t="4809" x="3441700" y="2832100"/>
          <p14:tracePt t="4821" x="3473450" y="2844800"/>
          <p14:tracePt t="4838" x="3549650" y="2870200"/>
          <p14:tracePt t="4841" x="3587750" y="2870200"/>
          <p14:tracePt t="4855" x="3644900" y="2870200"/>
          <p14:tracePt t="4871" x="3733800" y="2870200"/>
          <p14:tracePt t="4873" x="3778250" y="2870200"/>
          <p14:tracePt t="4888" x="3810000" y="2844800"/>
          <p14:tracePt t="4889" x="3835400" y="2844800"/>
          <p14:tracePt t="4905" x="3911600" y="2787650"/>
          <p14:tracePt t="4913" x="3930650" y="2768600"/>
          <p14:tracePt t="4923" x="3956050" y="2743200"/>
          <p14:tracePt t="4938" x="3987800" y="2711450"/>
          <p14:tracePt t="4944" x="4000500" y="2692400"/>
          <p14:tracePt t="4955" x="4000500" y="2679700"/>
          <p14:tracePt t="4971" x="4013200" y="2654300"/>
          <p14:tracePt t="4976" x="4013200" y="2641600"/>
          <p14:tracePt t="5005" x="4013200" y="2622550"/>
          <p14:tracePt t="5009" x="4013200" y="2609850"/>
          <p14:tracePt t="5024" x="4013200" y="2597150"/>
          <p14:tracePt t="5038" x="4013200" y="2590800"/>
          <p14:tracePt t="5055" x="4013200" y="2578100"/>
          <p14:tracePt t="5072" x="4013200" y="2565400"/>
          <p14:tracePt t="5080" x="4000500" y="2565400"/>
          <p14:tracePt t="5104" x="4000500" y="2546350"/>
          <p14:tracePt t="5112" x="4000500" y="2520950"/>
          <p14:tracePt t="5121" x="4000500" y="2501900"/>
          <p14:tracePt t="5128" x="3987800" y="2476500"/>
          <p14:tracePt t="6886" x="3987800" y="2444750"/>
          <p14:tracePt t="6894" x="4013200" y="2406650"/>
          <p14:tracePt t="6902" x="4032250" y="2355850"/>
          <p14:tracePt t="6910" x="4057650" y="2298700"/>
          <p14:tracePt t="6922" x="4076700" y="2216150"/>
          <p14:tracePt t="6926" x="4102100" y="2165350"/>
          <p14:tracePt t="6938" x="4102100" y="2127250"/>
          <p14:tracePt t="6941" x="4114800" y="2082800"/>
          <p14:tracePt t="6954" x="4133850" y="2019300"/>
          <p14:tracePt t="6958" x="4146550" y="1981200"/>
          <p14:tracePt t="6971" x="4146550" y="1949450"/>
          <p14:tracePt t="6987" x="4159250" y="1879600"/>
          <p14:tracePt t="6989" x="4165600" y="1860550"/>
          <p14:tracePt t="7004" x="4165600" y="1835150"/>
          <p14:tracePt t="7006" x="4165600" y="1816100"/>
          <p14:tracePt t="7021" x="4165600" y="1803400"/>
          <p14:tracePt t="7022" x="4165600" y="1784350"/>
          <p14:tracePt t="7038" x="4165600" y="1701800"/>
          <p14:tracePt t="7045" x="4165600" y="1682750"/>
          <p14:tracePt t="7054" x="4165600" y="1657350"/>
          <p14:tracePt t="7061" x="4165600" y="1638300"/>
          <p14:tracePt t="7071" x="4165600" y="1600200"/>
          <p14:tracePt t="7077" x="4165600" y="1581150"/>
          <p14:tracePt t="7087" x="4165600" y="1568450"/>
          <p14:tracePt t="7093" x="4178300" y="1549400"/>
          <p14:tracePt t="7121" x="4191000" y="1536700"/>
          <p14:tracePt t="7125" x="4203700" y="1524000"/>
          <p14:tracePt t="7138" x="4222750" y="1524000"/>
          <p14:tracePt t="7141" x="4248150" y="1524000"/>
          <p14:tracePt t="7154" x="4279900" y="1524000"/>
          <p14:tracePt t="7157" x="4324350" y="1524000"/>
          <p14:tracePt t="7171" x="4381500" y="1524000"/>
          <p14:tracePt t="7187" x="4629150" y="1524000"/>
          <p14:tracePt t="7189" x="4686300" y="1524000"/>
          <p14:tracePt t="7204" x="4794250" y="1524000"/>
          <p14:tracePt t="7205" x="4908550" y="1524000"/>
          <p14:tracePt t="7213" x="5010150" y="1549400"/>
          <p14:tracePt t="7221" x="5054600" y="1549400"/>
          <p14:tracePt t="7229" x="5118100" y="1555750"/>
          <p14:tracePt t="7238" x="5175250" y="1568450"/>
          <p14:tracePt t="7245" x="5213350" y="1581150"/>
          <p14:tracePt t="7255" x="5257800" y="1593850"/>
          <p14:tracePt t="7261" x="5264150" y="1600200"/>
          <p14:tracePt t="7271" x="5289550" y="1600200"/>
          <p14:tracePt t="7277" x="5289550" y="1612900"/>
          <p14:tracePt t="7288" x="5302250" y="1612900"/>
          <p14:tracePt t="7301" x="5302250" y="1625600"/>
          <p14:tracePt t="7309" x="5308600" y="1625600"/>
          <p14:tracePt t="7333" x="5308600" y="1638300"/>
          <p14:tracePt t="7349" x="5308600" y="1644650"/>
          <p14:tracePt t="7365" x="5308600" y="1657350"/>
          <p14:tracePt t="7381" x="5308600" y="1670050"/>
          <p14:tracePt t="7405" x="5308600" y="1682750"/>
          <p14:tracePt t="7421" x="5308600" y="1689100"/>
          <p14:tracePt t="7438" x="5308600" y="1701800"/>
          <p14:tracePt t="7445" x="5308600" y="1714500"/>
          <p14:tracePt t="7461" x="5308600" y="1739900"/>
          <p14:tracePt t="7471" x="5308600" y="1746250"/>
          <p14:tracePt t="7477" x="5308600" y="1758950"/>
          <p14:tracePt t="7488" x="5308600" y="1784350"/>
          <p14:tracePt t="7504" x="5308600" y="1828800"/>
          <p14:tracePt t="7509" x="5308600" y="1847850"/>
          <p14:tracePt t="7521" x="5308600" y="1879600"/>
          <p14:tracePt t="7525" x="5321300" y="1930400"/>
          <p14:tracePt t="7538" x="5321300" y="1962150"/>
          <p14:tracePt t="7541" x="5321300" y="1981200"/>
          <p14:tracePt t="7554" x="5334000" y="2025650"/>
          <p14:tracePt t="7557" x="5334000" y="2063750"/>
          <p14:tracePt t="7571" x="5334000" y="2082800"/>
          <p14:tracePt t="7573" x="5334000" y="2120900"/>
          <p14:tracePt t="7587" x="5334000" y="2139950"/>
          <p14:tracePt t="7589" x="5334000" y="2152650"/>
          <p14:tracePt t="7604" x="5334000" y="2165350"/>
          <p14:tracePt t="7606" x="5346700" y="2171700"/>
          <p14:tracePt t="7621" x="5346700" y="2184400"/>
          <p14:tracePt t="7908" x="5359400" y="2184400"/>
          <p14:tracePt t="7916" x="5378450" y="2184400"/>
          <p14:tracePt t="7924" x="5410200" y="2171700"/>
          <p14:tracePt t="7932" x="5435600" y="2165350"/>
          <p14:tracePt t="7954" x="5492750" y="2139950"/>
          <p14:tracePt t="7956" x="5511800" y="2120900"/>
          <p14:tracePt t="7971" x="5537200" y="2108200"/>
          <p14:tracePt t="7987" x="5568950" y="2051050"/>
          <p14:tracePt t="7989" x="5581650" y="2025650"/>
          <p14:tracePt t="8004" x="5581650" y="1974850"/>
          <p14:tracePt t="8005" x="5581650" y="1930400"/>
          <p14:tracePt t="8012" x="5581650" y="1860550"/>
          <p14:tracePt t="8021" x="5581650" y="1790700"/>
          <p14:tracePt t="8028" x="5568950" y="1727200"/>
          <p14:tracePt t="8038" x="5549900" y="1657350"/>
          <p14:tracePt t="8044" x="5524500" y="1593850"/>
          <p14:tracePt t="8054" x="5499100" y="1536700"/>
          <p14:tracePt t="8060" x="5492750" y="1498600"/>
          <p14:tracePt t="8071" x="5467350" y="1466850"/>
          <p14:tracePt t="8076" x="5454650" y="1422400"/>
          <p14:tracePt t="8088" x="5435600" y="1390650"/>
          <p14:tracePt t="8104" x="5410200" y="1358900"/>
          <p14:tracePt t="8108" x="5391150" y="1346200"/>
          <p14:tracePt t="8121" x="5378450" y="1333500"/>
          <p14:tracePt t="8124" x="5365750" y="1333500"/>
          <p14:tracePt t="8138" x="5346700" y="1333500"/>
          <p14:tracePt t="8154" x="5302250" y="1320800"/>
          <p14:tracePt t="8156" x="5276850" y="1320800"/>
          <p14:tracePt t="8171" x="5245100" y="1320800"/>
          <p14:tracePt t="8172" x="5200650" y="1320800"/>
          <p14:tracePt t="8188" x="5156200" y="1320800"/>
          <p14:tracePt t="8188" x="5130800" y="1320800"/>
          <p14:tracePt t="8196" x="5099050" y="1320800"/>
          <p14:tracePt t="8205" x="5067300" y="1320800"/>
          <p14:tracePt t="8212" x="5022850" y="1320800"/>
          <p14:tracePt t="8221" x="4997450" y="1333500"/>
          <p14:tracePt t="8237" x="4940300" y="1358900"/>
          <p14:tracePt t="8244" x="4921250" y="1377950"/>
          <p14:tracePt t="8254" x="4908550" y="1390650"/>
          <p14:tracePt t="8260" x="4883150" y="1409700"/>
          <p14:tracePt t="8271" x="4876800" y="1435100"/>
          <p14:tracePt t="8276" x="4851400" y="1466850"/>
          <p14:tracePt t="8287" x="4838700" y="1492250"/>
          <p14:tracePt t="8292" x="4832350" y="1536700"/>
          <p14:tracePt t="8304" x="4819650" y="1581150"/>
          <p14:tracePt t="8308" x="4806950" y="1644650"/>
          <p14:tracePt t="8321" x="4794250" y="1758950"/>
          <p14:tracePt t="8338" x="4794250" y="2025650"/>
          <p14:tracePt t="8340" x="4794250" y="2228850"/>
          <p14:tracePt t="8354" x="4794250" y="2444750"/>
          <p14:tracePt t="8371" x="4794250" y="2882900"/>
          <p14:tracePt t="8372" x="4794250" y="2959100"/>
          <p14:tracePt t="8388" x="4832350" y="3149600"/>
          <p14:tracePt t="8388" x="4851400" y="3308350"/>
          <p14:tracePt t="8405" x="4895850" y="3460750"/>
          <p14:tracePt t="8412" x="4921250" y="3543300"/>
          <p14:tracePt t="8422" x="4940300" y="3619500"/>
          <p14:tracePt t="8437" x="4984750" y="3695700"/>
          <p14:tracePt t="8444" x="5010150" y="3733800"/>
          <p14:tracePt t="8454" x="5022850" y="3765550"/>
          <p14:tracePt t="8471" x="5054600" y="3810000"/>
          <p14:tracePt t="8475" x="5073650" y="3835400"/>
          <p14:tracePt t="8487" x="5099050" y="3841750"/>
          <p14:tracePt t="8504" x="5130800" y="3879850"/>
          <p14:tracePt t="8508" x="5143500" y="3879850"/>
          <p14:tracePt t="8521" x="5168900" y="3886200"/>
          <p14:tracePt t="8538" x="5200650" y="3898900"/>
          <p14:tracePt t="8540" x="5213350" y="3898900"/>
          <p14:tracePt t="8554" x="5219700" y="3898900"/>
          <p14:tracePt t="8555" x="5232400" y="3898900"/>
          <p14:tracePt t="8571" x="5257800" y="3886200"/>
          <p14:tracePt t="8572" x="5264150" y="3879850"/>
          <p14:tracePt t="8579" x="5289550" y="3867150"/>
          <p14:tracePt t="8588" x="5308600" y="3841750"/>
          <p14:tracePt t="8605" x="5378450" y="3810000"/>
          <p14:tracePt t="8612" x="5410200" y="3778250"/>
          <p14:tracePt t="8622" x="5448300" y="3752850"/>
          <p14:tracePt t="8638" x="5499100" y="3695700"/>
          <p14:tracePt t="8643" x="5524500" y="3663950"/>
          <p14:tracePt t="8654" x="5556250" y="3632200"/>
          <p14:tracePt t="8671" x="5594350" y="3530600"/>
          <p14:tracePt t="8675" x="5600700" y="3473450"/>
          <p14:tracePt t="8688" x="5613400" y="3403600"/>
          <p14:tracePt t="8704" x="5638800" y="3149600"/>
          <p14:tracePt t="8707" x="5638800" y="3016250"/>
          <p14:tracePt t="8721" x="5638800" y="2832100"/>
          <p14:tracePt t="8738" x="5638800" y="2489200"/>
          <p14:tracePt t="8740" x="5638800" y="2317750"/>
          <p14:tracePt t="8755" x="5638800" y="2127250"/>
          <p14:tracePt t="8771" x="5638800" y="2051050"/>
          <p14:tracePt t="8772" x="5600700" y="1771650"/>
          <p14:tracePt t="8779" x="5581650" y="1644650"/>
          <p14:tracePt t="8789" x="5549900" y="1536700"/>
          <p14:tracePt t="8805" x="5492750" y="1365250"/>
          <p14:tracePt t="8811" x="5454650" y="1276350"/>
          <p14:tracePt t="8822" x="5422900" y="1212850"/>
          <p14:tracePt t="8839" x="5365750" y="1130300"/>
          <p14:tracePt t="8843" x="5346700" y="1098550"/>
          <p14:tracePt t="8855" x="5308600" y="1066800"/>
          <p14:tracePt t="8872" x="5257800" y="1022350"/>
          <p14:tracePt t="8876" x="5219700" y="996950"/>
          <p14:tracePt t="8889" x="5187950" y="996950"/>
          <p14:tracePt t="8905" x="5118100" y="996950"/>
          <p14:tracePt t="8907" x="5099050" y="996950"/>
          <p14:tracePt t="8923" x="5073650" y="996950"/>
          <p14:tracePt t="8924" x="5054600" y="996950"/>
          <p14:tracePt t="8939" x="5029200" y="996950"/>
          <p14:tracePt t="8940" x="5022850" y="996950"/>
          <p14:tracePt t="8947" x="5010150" y="1009650"/>
          <p14:tracePt t="8955" x="4997450" y="1022350"/>
          <p14:tracePt t="8972" x="4965700" y="1054100"/>
          <p14:tracePt t="8979" x="4965700" y="1066800"/>
          <p14:tracePt t="8989" x="4953000" y="1085850"/>
          <p14:tracePt t="9005" x="4940300" y="1130300"/>
          <p14:tracePt t="9011" x="4927600" y="1187450"/>
          <p14:tracePt t="9022" x="4921250" y="1219200"/>
          <p14:tracePt t="9038" x="4883150" y="1301750"/>
          <p14:tracePt t="9043" x="4864100" y="1346200"/>
          <p14:tracePt t="9055" x="4851400" y="1409700"/>
          <p14:tracePt t="9072" x="4819650" y="1549400"/>
          <p14:tracePt t="9075" x="4794250" y="1612900"/>
          <p14:tracePt t="9088" x="4787900" y="1689100"/>
          <p14:tracePt t="9105" x="4762500" y="1847850"/>
          <p14:tracePt t="9108" x="4749800" y="1930400"/>
          <p14:tracePt t="9122" x="4737100" y="2019300"/>
          <p14:tracePt t="9138" x="4737100" y="2095500"/>
          <p14:tracePt t="9139" x="4737100" y="2197100"/>
          <p14:tracePt t="9140" x="4737100" y="2286000"/>
          <p14:tracePt t="9147" x="4737100" y="2362200"/>
          <p14:tracePt t="9156" x="4737100" y="2451100"/>
          <p14:tracePt t="9172" x="4749800" y="2609850"/>
          <p14:tracePt t="9179" x="4762500" y="2679700"/>
          <p14:tracePt t="9189" x="4787900" y="2743200"/>
          <p14:tracePt t="9205" x="4838700" y="2882900"/>
          <p14:tracePt t="9211" x="4876800" y="2933700"/>
          <p14:tracePt t="9222" x="4895850" y="2990850"/>
          <p14:tracePt t="9238" x="4965700" y="3092450"/>
          <p14:tracePt t="9243" x="4997450" y="3136900"/>
          <p14:tracePt t="9255" x="5029200" y="3168650"/>
          <p14:tracePt t="9272" x="5086350" y="3206750"/>
          <p14:tracePt t="9275" x="5118100" y="3225800"/>
          <p14:tracePt t="9289" x="5175250" y="3251200"/>
          <p14:tracePt t="9305" x="5257800" y="3263900"/>
          <p14:tracePt t="9307" x="5264150" y="3263900"/>
          <p14:tracePt t="9322" x="5308600" y="3263900"/>
          <p14:tracePt t="9338" x="5346700" y="3263900"/>
          <p14:tracePt t="9339" x="5403850" y="3263900"/>
          <p14:tracePt t="9340" x="5435600" y="3251200"/>
          <p14:tracePt t="9347" x="5467350" y="3225800"/>
          <p14:tracePt t="9356" x="5499100" y="3206750"/>
          <p14:tracePt t="9372" x="5568950" y="3124200"/>
          <p14:tracePt t="9379" x="5600700" y="3079750"/>
          <p14:tracePt t="9389" x="5638800" y="3016250"/>
          <p14:tracePt t="9405" x="5683250" y="2825750"/>
          <p14:tracePt t="9411" x="5715000" y="2724150"/>
          <p14:tracePt t="9422" x="5727700" y="2590800"/>
          <p14:tracePt t="9444" x="5746750" y="2152650"/>
          <p14:tracePt t="9450" x="5746750" y="1993900"/>
          <p14:tracePt t="9458" x="5746750" y="1860550"/>
          <p14:tracePt t="9471" x="5746750" y="1727200"/>
          <p14:tracePt t="9474" x="5740400" y="1600200"/>
          <p14:tracePt t="9488" x="5715000" y="1466850"/>
          <p14:tracePt t="9505" x="5657850" y="1244600"/>
          <p14:tracePt t="9507" x="5638800" y="1143000"/>
          <p14:tracePt t="9521" x="5613400" y="1066800"/>
          <p14:tracePt t="9537" x="5594350" y="996950"/>
          <p14:tracePt t="9538" x="5568950" y="920750"/>
          <p14:tracePt t="9539" x="5549900" y="850900"/>
          <p14:tracePt t="9546" x="5511800" y="793750"/>
          <p14:tracePt t="9555" x="5492750" y="749300"/>
          <p14:tracePt t="9583" x="5422900" y="615950"/>
          <p14:tracePt t="9589" x="5403850" y="596900"/>
          <p14:tracePt t="9606" x="5359400" y="546100"/>
          <p14:tracePt t="9610" x="5334000" y="539750"/>
          <p14:tracePt t="9622" x="5302250" y="527050"/>
          <p14:tracePt t="9638" x="5257800" y="527050"/>
          <p14:tracePt t="9642" x="5232400" y="527050"/>
          <p14:tracePt t="9654" x="5200650" y="527050"/>
          <p14:tracePt t="9671" x="5175250" y="539750"/>
          <p14:tracePt t="9674" x="5156200" y="558800"/>
          <p14:tracePt t="9688" x="5130800" y="584200"/>
          <p14:tracePt t="9705" x="5099050" y="641350"/>
          <p14:tracePt t="9707" x="5073650" y="685800"/>
          <p14:tracePt t="9721" x="5067300" y="717550"/>
          <p14:tracePt t="9738" x="5054600" y="762000"/>
          <p14:tracePt t="9739" x="5010150" y="895350"/>
          <p14:tracePt t="9746" x="4984750" y="1028700"/>
          <p14:tracePt t="9755" x="4965700" y="1168400"/>
          <p14:tracePt t="9771" x="4927600" y="1377950"/>
          <p14:tracePt t="9778" x="4921250" y="1536700"/>
          <p14:tracePt t="9788" x="4908550" y="1803400"/>
          <p14:tracePt t="9804" x="4908550" y="2025650"/>
          <p14:tracePt t="9810" x="4908550" y="2139950"/>
          <p14:tracePt t="9821" x="4908550" y="2254250"/>
          <p14:tracePt t="9838" x="4927600" y="2406650"/>
          <p14:tracePt t="9842" x="4965700" y="2476500"/>
          <p14:tracePt t="9855" x="4984750" y="2533650"/>
          <p14:tracePt t="9872" x="5054600" y="2622550"/>
          <p14:tracePt t="9875" x="5099050" y="2654300"/>
          <p14:tracePt t="9889" x="5130800" y="2692400"/>
          <p14:tracePt t="9904" x="5175250" y="2724150"/>
          <p14:tracePt t="9906" x="5219700" y="2755900"/>
          <p14:tracePt t="9906" x="5264150" y="2787650"/>
          <p14:tracePt t="9914" x="5289550" y="2800350"/>
          <p14:tracePt t="9923" x="5359400" y="2832100"/>
          <p14:tracePt t="9939" x="5422900" y="2844800"/>
          <p14:tracePt t="9946" x="5492750" y="2857500"/>
          <p14:tracePt t="9955" x="5537200" y="2870200"/>
          <p14:tracePt t="9972" x="5638800" y="2870200"/>
          <p14:tracePt t="9978" x="5683250" y="2870200"/>
          <p14:tracePt t="9988" x="5727700" y="2857500"/>
          <p14:tracePt t="10004" x="5784850" y="2832100"/>
          <p14:tracePt t="10009" x="5816600" y="2813050"/>
          <p14:tracePt t="10021" x="5848350" y="2787650"/>
          <p14:tracePt t="10038" x="5892800" y="2743200"/>
          <p14:tracePt t="10042" x="5905500" y="2724150"/>
          <p14:tracePt t="10054" x="5930900" y="2698750"/>
          <p14:tracePt t="10071" x="5962650" y="2622550"/>
          <p14:tracePt t="10074" x="5975350" y="2578100"/>
          <p14:tracePt t="10088" x="5981700" y="2508250"/>
          <p14:tracePt t="10104" x="5994400" y="2273300"/>
          <p14:tracePt t="10106" x="5994400" y="2216150"/>
          <p14:tracePt t="10125" x="5994400" y="1847850"/>
          <p14:tracePt t="10138" x="5937250" y="1524000"/>
          <p14:tracePt t="10145" x="5930900" y="1435100"/>
          <p14:tracePt t="10155" x="5892800" y="1301750"/>
          <p14:tracePt t="10171" x="5829300" y="1054100"/>
          <p14:tracePt t="10178" x="5791200" y="965200"/>
          <p14:tracePt t="10188" x="5759450" y="895350"/>
          <p14:tracePt t="10193" x="5746750" y="876300"/>
          <p14:tracePt t="10205" x="5715000" y="819150"/>
          <p14:tracePt t="10221" x="5657850" y="749300"/>
          <p14:tracePt t="10225" x="5638800" y="717550"/>
          <p14:tracePt t="10238" x="5613400" y="692150"/>
          <p14:tracePt t="10254" x="5568950" y="660400"/>
          <p14:tracePt t="10257" x="5549900" y="647700"/>
          <p14:tracePt t="10271" x="5537200" y="628650"/>
          <p14:tracePt t="10288" x="5499100" y="615950"/>
          <p14:tracePt t="10290" x="5480050" y="615950"/>
          <p14:tracePt t="10305" x="5467350" y="603250"/>
          <p14:tracePt t="10306" x="5454650" y="603250"/>
          <p14:tracePt t="10321" x="5435600" y="603250"/>
          <p14:tracePt t="10322" x="5422900" y="603250"/>
          <p14:tracePt t="10329" x="5403850" y="603250"/>
          <p14:tracePt t="10338" x="5378450" y="603250"/>
          <p14:tracePt t="10355" x="5346700" y="603250"/>
          <p14:tracePt t="10361" x="5334000" y="603250"/>
          <p14:tracePt t="10371" x="5321300" y="603250"/>
          <p14:tracePt t="10388" x="5289550" y="603250"/>
          <p14:tracePt t="10393" x="5276850" y="603250"/>
          <p14:tracePt t="10405" x="5264150" y="603250"/>
          <p14:tracePt t="10421" x="5245100" y="603250"/>
          <p14:tracePt t="10425" x="5232400" y="603250"/>
          <p14:tracePt t="10438" x="5219700" y="603250"/>
          <p14:tracePt t="10455" x="5213350" y="615950"/>
          <p14:tracePt t="10458" x="5200650" y="628650"/>
          <p14:tracePt t="10472" x="5200650" y="641350"/>
          <p14:tracePt t="10488" x="5187950" y="641350"/>
          <p14:tracePt t="10489" x="5187950" y="647700"/>
          <p14:tracePt t="10490" x="5175250" y="660400"/>
          <p14:tracePt t="10497" x="5175250" y="673100"/>
          <p14:tracePt t="10506" x="5168900" y="673100"/>
          <p14:tracePt t="10522" x="5156200" y="704850"/>
          <p14:tracePt t="10538" x="5143500" y="717550"/>
          <p14:tracePt t="10545" x="5143500" y="730250"/>
          <p14:tracePt t="10554" x="5143500" y="736600"/>
          <p14:tracePt t="10561" x="5130800" y="749300"/>
          <p14:tracePt t="10571" x="5130800" y="762000"/>
          <p14:tracePt t="10593" x="5130800" y="774700"/>
          <p14:tracePt t="10952" x="5130800" y="787400"/>
          <p14:tracePt t="10960" x="5143500" y="819150"/>
          <p14:tracePt t="10968" x="5156200" y="863600"/>
          <p14:tracePt t="10976" x="5187950" y="895350"/>
          <p14:tracePt t="10987" x="5200650" y="939800"/>
          <p14:tracePt t="10992" x="5232400" y="984250"/>
          <p14:tracePt t="11004" x="5257800" y="1028700"/>
          <p14:tracePt t="11008" x="5289550" y="1085850"/>
          <p14:tracePt t="11021" x="5321300" y="1143000"/>
          <p14:tracePt t="11024" x="5346700" y="1187450"/>
          <p14:tracePt t="11037" x="5365750" y="1231900"/>
          <p14:tracePt t="11040" x="5403850" y="1289050"/>
          <p14:tracePt t="11054" x="5410200" y="1346200"/>
          <p14:tracePt t="11056" x="5422900" y="1365250"/>
          <p14:tracePt t="11071" x="5448300" y="1409700"/>
          <p14:tracePt t="11073" x="5454650" y="1454150"/>
          <p14:tracePt t="11088" x="5467350" y="1498600"/>
          <p14:tracePt t="11088" x="5480050" y="1536700"/>
          <p14:tracePt t="11096" x="5492750" y="1568450"/>
          <p14:tracePt t="11104" x="5499100" y="1600200"/>
          <p14:tracePt t="11112" x="5499100" y="1612900"/>
          <p14:tracePt t="11121" x="5499100" y="1638300"/>
          <p14:tracePt t="11128" x="5511800" y="1657350"/>
          <p14:tracePt t="11144" x="5511800" y="1682750"/>
          <p14:tracePt t="11160" x="5524500" y="1689100"/>
          <p14:tracePt t="11171" x="5524500" y="1701800"/>
          <p14:tracePt t="11176" x="5524500" y="1714500"/>
          <p14:tracePt t="11192" x="5524500" y="1727200"/>
          <p14:tracePt t="11220" x="5524500" y="1739900"/>
          <p14:tracePt t="11232" x="5524500" y="1746250"/>
          <p14:tracePt t="11287" x="5524500" y="1758950"/>
          <p14:tracePt t="11368" x="5524500" y="1771650"/>
          <p14:tracePt t="11408" x="5524500" y="1784350"/>
          <p14:tracePt t="11416" x="5524500" y="1790700"/>
          <p14:tracePt t="11424" x="5524500" y="1803400"/>
          <p14:tracePt t="11431" x="5524500" y="1816100"/>
          <p14:tracePt t="11439" x="5524500" y="1835150"/>
          <p14:tracePt t="11447" x="5524500" y="1860550"/>
          <p14:tracePt t="11455" x="5524500" y="1873250"/>
          <p14:tracePt t="11471" x="5524500" y="1892300"/>
          <p14:tracePt t="11472" x="5524500" y="1905000"/>
          <p14:tracePt t="11487" x="5524500" y="1917700"/>
          <p14:tracePt t="11488" x="5524500" y="1930400"/>
          <p14:tracePt t="11495" x="5524500" y="1936750"/>
          <p14:tracePt t="11511" x="5524500" y="1949450"/>
          <p14:tracePt t="11521" x="5524500" y="1962150"/>
          <p14:tracePt t="11535" x="5524500" y="1974850"/>
          <p14:tracePt t="11543" x="5524500" y="1981200"/>
          <p14:tracePt t="11559" x="5524500" y="1993900"/>
          <p14:tracePt t="11575" x="5524500" y="2006600"/>
          <p14:tracePt t="11599" x="5524500" y="2019300"/>
          <p14:tracePt t="11615" x="5524500" y="2038350"/>
          <p14:tracePt t="12534" x="5537200" y="2038350"/>
          <p14:tracePt t="12542" x="5556250" y="2038350"/>
          <p14:tracePt t="12550" x="5594350" y="2038350"/>
          <p14:tracePt t="12558" x="5613400" y="2038350"/>
          <p14:tracePt t="12571" x="5638800" y="2038350"/>
          <p14:tracePt t="12574" x="5657850" y="2051050"/>
          <p14:tracePt t="12588" x="5689600" y="2051050"/>
          <p14:tracePt t="12604" x="5746750" y="2063750"/>
          <p14:tracePt t="12606" x="5772150" y="2063750"/>
          <p14:tracePt t="12621" x="5791200" y="2070100"/>
          <p14:tracePt t="12638" x="5829300" y="2082800"/>
          <p14:tracePt t="12638" x="5835650" y="2082800"/>
          <p14:tracePt t="12646" x="5848350" y="2095500"/>
          <p14:tracePt t="12662" x="5861050" y="2095500"/>
          <p14:tracePt t="12671" x="5861050" y="2108200"/>
          <p14:tracePt t="12678" x="5873750" y="2108200"/>
          <p14:tracePt t="12694" x="5880100" y="2120900"/>
          <p14:tracePt t="12726" x="5892800" y="2127250"/>
          <p14:tracePt t="12742" x="5905500" y="2127250"/>
          <p14:tracePt t="12766" x="5918200" y="2127250"/>
          <p14:tracePt t="12781" x="5930900" y="2127250"/>
          <p14:tracePt t="12790" x="5949950" y="2120900"/>
          <p14:tracePt t="12798" x="5975350" y="2108200"/>
          <p14:tracePt t="12806" x="6007100" y="2082800"/>
          <p14:tracePt t="12814" x="6026150" y="2063750"/>
          <p14:tracePt t="12822" x="6070600" y="2019300"/>
          <p14:tracePt t="12830" x="6165850" y="1936750"/>
          <p14:tracePt t="12838" x="6242050" y="1835150"/>
          <p14:tracePt t="12854" x="6407150" y="1549400"/>
          <p14:tracePt t="12862" x="6502400" y="1358900"/>
          <p14:tracePt t="12871" x="6591300" y="1155700"/>
          <p14:tracePt t="12878" x="6667500" y="977900"/>
          <p14:tracePt t="12887" x="6699250" y="895350"/>
          <p14:tracePt t="12893" x="6781800" y="704850"/>
          <p14:tracePt t="12904" x="6826250" y="571500"/>
          <p14:tracePt t="12910" x="6883400" y="469900"/>
          <p14:tracePt t="12924" x="6927850" y="355600"/>
          <p14:tracePt t="12926" x="6972300" y="260350"/>
          <p14:tracePt t="12938" x="7023100" y="165100"/>
          <p14:tracePt t="12941" x="7073900" y="101600"/>
          <p14:tracePt t="12955" x="7118350" y="2540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7"/>
          <p:cNvSpPr txBox="1"/>
          <p:nvPr/>
        </p:nvSpPr>
        <p:spPr>
          <a:xfrm>
            <a:off x="420525" y="423850"/>
            <a:ext cx="17634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No Change</a:t>
            </a:r>
            <a:endParaRPr sz="2350" b="1">
              <a:solidFill>
                <a:schemeClr val="dk1"/>
              </a:solidFill>
              <a:latin typeface="Times New Roman"/>
              <a:ea typeface="Times New Roman"/>
              <a:cs typeface="Times New Roman"/>
              <a:sym typeface="Times New Roman"/>
            </a:endParaRPr>
          </a:p>
        </p:txBody>
      </p:sp>
      <p:sp>
        <p:nvSpPr>
          <p:cNvPr id="413" name="Google Shape;413;p47"/>
          <p:cNvSpPr txBox="1"/>
          <p:nvPr/>
        </p:nvSpPr>
        <p:spPr>
          <a:xfrm>
            <a:off x="2627265" y="423850"/>
            <a:ext cx="9669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GCV</a:t>
            </a:r>
            <a:endParaRPr sz="2350" b="1">
              <a:solidFill>
                <a:schemeClr val="dk1"/>
              </a:solidFill>
              <a:latin typeface="Times New Roman"/>
              <a:ea typeface="Times New Roman"/>
              <a:cs typeface="Times New Roman"/>
              <a:sym typeface="Times New Roman"/>
            </a:endParaRPr>
          </a:p>
        </p:txBody>
      </p:sp>
      <p:sp>
        <p:nvSpPr>
          <p:cNvPr id="414" name="Google Shape;414;p47"/>
          <p:cNvSpPr txBox="1"/>
          <p:nvPr/>
        </p:nvSpPr>
        <p:spPr>
          <a:xfrm>
            <a:off x="3915050" y="423850"/>
            <a:ext cx="24681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GCV+ccp_alpha</a:t>
            </a:r>
            <a:endParaRPr sz="2350" b="1">
              <a:solidFill>
                <a:schemeClr val="dk1"/>
              </a:solidFill>
              <a:latin typeface="Times New Roman"/>
              <a:ea typeface="Times New Roman"/>
              <a:cs typeface="Times New Roman"/>
              <a:sym typeface="Times New Roman"/>
            </a:endParaRPr>
          </a:p>
        </p:txBody>
      </p:sp>
      <p:sp>
        <p:nvSpPr>
          <p:cNvPr id="415" name="Google Shape;415;p47"/>
          <p:cNvSpPr txBox="1"/>
          <p:nvPr/>
        </p:nvSpPr>
        <p:spPr>
          <a:xfrm>
            <a:off x="4165175" y="0"/>
            <a:ext cx="10314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ROS</a:t>
            </a:r>
            <a:endParaRPr sz="2350" b="1">
              <a:solidFill>
                <a:schemeClr val="dk1"/>
              </a:solidFill>
              <a:latin typeface="Times New Roman"/>
              <a:ea typeface="Times New Roman"/>
              <a:cs typeface="Times New Roman"/>
              <a:sym typeface="Times New Roman"/>
            </a:endParaRPr>
          </a:p>
        </p:txBody>
      </p:sp>
      <p:pic>
        <p:nvPicPr>
          <p:cNvPr id="416" name="Google Shape;416;p47"/>
          <p:cNvPicPr preferRelativeResize="0"/>
          <p:nvPr/>
        </p:nvPicPr>
        <p:blipFill>
          <a:blip r:embed="rId5">
            <a:alphaModFix/>
          </a:blip>
          <a:stretch>
            <a:fillRect/>
          </a:stretch>
        </p:blipFill>
        <p:spPr>
          <a:xfrm>
            <a:off x="154872" y="902867"/>
            <a:ext cx="1950897" cy="1471801"/>
          </a:xfrm>
          <a:prstGeom prst="rect">
            <a:avLst/>
          </a:prstGeom>
          <a:noFill/>
          <a:ln>
            <a:noFill/>
          </a:ln>
        </p:spPr>
      </p:pic>
      <p:pic>
        <p:nvPicPr>
          <p:cNvPr id="417" name="Google Shape;417;p47"/>
          <p:cNvPicPr preferRelativeResize="0"/>
          <p:nvPr/>
        </p:nvPicPr>
        <p:blipFill>
          <a:blip r:embed="rId6">
            <a:alphaModFix/>
          </a:blip>
          <a:stretch>
            <a:fillRect/>
          </a:stretch>
        </p:blipFill>
        <p:spPr>
          <a:xfrm>
            <a:off x="154882" y="2435473"/>
            <a:ext cx="1950897" cy="1471801"/>
          </a:xfrm>
          <a:prstGeom prst="rect">
            <a:avLst/>
          </a:prstGeom>
          <a:noFill/>
          <a:ln>
            <a:noFill/>
          </a:ln>
        </p:spPr>
      </p:pic>
      <p:pic>
        <p:nvPicPr>
          <p:cNvPr id="418" name="Google Shape;418;p47"/>
          <p:cNvPicPr preferRelativeResize="0"/>
          <p:nvPr/>
        </p:nvPicPr>
        <p:blipFill>
          <a:blip r:embed="rId7">
            <a:alphaModFix/>
          </a:blip>
          <a:stretch>
            <a:fillRect/>
          </a:stretch>
        </p:blipFill>
        <p:spPr>
          <a:xfrm>
            <a:off x="2179817" y="902876"/>
            <a:ext cx="1950897" cy="1471782"/>
          </a:xfrm>
          <a:prstGeom prst="rect">
            <a:avLst/>
          </a:prstGeom>
          <a:noFill/>
          <a:ln>
            <a:noFill/>
          </a:ln>
        </p:spPr>
      </p:pic>
      <p:pic>
        <p:nvPicPr>
          <p:cNvPr id="419" name="Google Shape;419;p47"/>
          <p:cNvPicPr preferRelativeResize="0"/>
          <p:nvPr/>
        </p:nvPicPr>
        <p:blipFill>
          <a:blip r:embed="rId8">
            <a:alphaModFix/>
          </a:blip>
          <a:stretch>
            <a:fillRect/>
          </a:stretch>
        </p:blipFill>
        <p:spPr>
          <a:xfrm>
            <a:off x="2179817" y="2435477"/>
            <a:ext cx="1950897" cy="1471798"/>
          </a:xfrm>
          <a:prstGeom prst="rect">
            <a:avLst/>
          </a:prstGeom>
          <a:noFill/>
          <a:ln>
            <a:noFill/>
          </a:ln>
        </p:spPr>
      </p:pic>
      <p:pic>
        <p:nvPicPr>
          <p:cNvPr id="420" name="Google Shape;420;p47"/>
          <p:cNvPicPr preferRelativeResize="0"/>
          <p:nvPr/>
        </p:nvPicPr>
        <p:blipFill>
          <a:blip r:embed="rId9">
            <a:alphaModFix/>
          </a:blip>
          <a:stretch>
            <a:fillRect/>
          </a:stretch>
        </p:blipFill>
        <p:spPr>
          <a:xfrm>
            <a:off x="4204750" y="902867"/>
            <a:ext cx="1763256" cy="1471801"/>
          </a:xfrm>
          <a:prstGeom prst="rect">
            <a:avLst/>
          </a:prstGeom>
          <a:noFill/>
          <a:ln>
            <a:noFill/>
          </a:ln>
        </p:spPr>
      </p:pic>
      <p:pic>
        <p:nvPicPr>
          <p:cNvPr id="421" name="Google Shape;421;p47"/>
          <p:cNvPicPr preferRelativeResize="0"/>
          <p:nvPr/>
        </p:nvPicPr>
        <p:blipFill>
          <a:blip r:embed="rId10">
            <a:alphaModFix/>
          </a:blip>
          <a:stretch>
            <a:fillRect/>
          </a:stretch>
        </p:blipFill>
        <p:spPr>
          <a:xfrm>
            <a:off x="4204751" y="2435468"/>
            <a:ext cx="1763256" cy="1471807"/>
          </a:xfrm>
          <a:prstGeom prst="rect">
            <a:avLst/>
          </a:prstGeom>
          <a:noFill/>
          <a:ln>
            <a:noFill/>
          </a:ln>
        </p:spPr>
      </p:pic>
      <p:sp>
        <p:nvSpPr>
          <p:cNvPr id="422" name="Google Shape;422;p47"/>
          <p:cNvSpPr txBox="1"/>
          <p:nvPr/>
        </p:nvSpPr>
        <p:spPr>
          <a:xfrm>
            <a:off x="5972175" y="1170300"/>
            <a:ext cx="3093900" cy="3801900"/>
          </a:xfrm>
          <a:prstGeom prst="rect">
            <a:avLst/>
          </a:prstGeom>
          <a:noFill/>
          <a:ln>
            <a:noFill/>
          </a:ln>
        </p:spPr>
        <p:txBody>
          <a:bodyPr spcFirstLastPara="1" wrap="square" lIns="91425" tIns="91425" rIns="91425" bIns="91425" anchor="t" anchorCtr="0">
            <a:spAutoFit/>
          </a:bodyPr>
          <a:lstStyle/>
          <a:p>
            <a:pPr marL="457200" lvl="0" indent="-377825" algn="l" rtl="0">
              <a:spcBef>
                <a:spcPts val="0"/>
              </a:spcBef>
              <a:spcAft>
                <a:spcPts val="0"/>
              </a:spcAft>
              <a:buClr>
                <a:schemeClr val="dk1"/>
              </a:buClr>
              <a:buSzPts val="2350"/>
              <a:buFont typeface="Times New Roman"/>
              <a:buChar char="-"/>
            </a:pPr>
            <a:r>
              <a:rPr lang="en" sz="2350" dirty="0">
                <a:solidFill>
                  <a:schemeClr val="dk1"/>
                </a:solidFill>
                <a:latin typeface="Times New Roman"/>
                <a:ea typeface="Times New Roman"/>
                <a:cs typeface="Times New Roman"/>
                <a:sym typeface="Times New Roman"/>
              </a:rPr>
              <a:t>Lower testing accuracy on the majority class</a:t>
            </a:r>
            <a:endParaRPr sz="2350" dirty="0">
              <a:solidFill>
                <a:schemeClr val="dk1"/>
              </a:solidFill>
              <a:latin typeface="Times New Roman"/>
              <a:ea typeface="Times New Roman"/>
              <a:cs typeface="Times New Roman"/>
              <a:sym typeface="Times New Roman"/>
            </a:endParaRPr>
          </a:p>
          <a:p>
            <a:pPr marL="457200" lvl="0" indent="-377825" algn="l" rtl="0">
              <a:spcBef>
                <a:spcPts val="0"/>
              </a:spcBef>
              <a:spcAft>
                <a:spcPts val="0"/>
              </a:spcAft>
              <a:buClr>
                <a:schemeClr val="dk1"/>
              </a:buClr>
              <a:buSzPts val="2350"/>
              <a:buFont typeface="Times New Roman"/>
              <a:buChar char="-"/>
            </a:pPr>
            <a:r>
              <a:rPr lang="en" sz="2350" dirty="0">
                <a:solidFill>
                  <a:schemeClr val="dk1"/>
                </a:solidFill>
                <a:latin typeface="Times New Roman"/>
                <a:ea typeface="Times New Roman"/>
                <a:cs typeface="Times New Roman"/>
                <a:sym typeface="Times New Roman"/>
              </a:rPr>
              <a:t>High testing accuracy on the minority class</a:t>
            </a:r>
            <a:endParaRPr sz="2350" dirty="0">
              <a:solidFill>
                <a:schemeClr val="dk1"/>
              </a:solidFill>
              <a:latin typeface="Times New Roman"/>
              <a:ea typeface="Times New Roman"/>
              <a:cs typeface="Times New Roman"/>
              <a:sym typeface="Times New Roman"/>
            </a:endParaRPr>
          </a:p>
          <a:p>
            <a:pPr marL="457200" lvl="0" indent="-377825" algn="l" rtl="0">
              <a:spcBef>
                <a:spcPts val="0"/>
              </a:spcBef>
              <a:spcAft>
                <a:spcPts val="0"/>
              </a:spcAft>
              <a:buClr>
                <a:schemeClr val="dk1"/>
              </a:buClr>
              <a:buSzPts val="2350"/>
              <a:buFont typeface="Times New Roman"/>
              <a:buChar char="-"/>
            </a:pPr>
            <a:r>
              <a:rPr lang="en" sz="2350" dirty="0">
                <a:solidFill>
                  <a:schemeClr val="dk1"/>
                </a:solidFill>
                <a:latin typeface="Times New Roman"/>
                <a:ea typeface="Times New Roman"/>
                <a:cs typeface="Times New Roman"/>
                <a:sym typeface="Times New Roman"/>
              </a:rPr>
              <a:t>High training accuracy across, potentially overfitting</a:t>
            </a:r>
            <a:endParaRPr sz="2350" dirty="0">
              <a:solidFill>
                <a:schemeClr val="dk1"/>
              </a:solidFill>
              <a:latin typeface="Times New Roman"/>
              <a:ea typeface="Times New Roman"/>
              <a:cs typeface="Times New Roman"/>
              <a:sym typeface="Times New Roman"/>
            </a:endParaRPr>
          </a:p>
        </p:txBody>
      </p:sp>
      <p:pic>
        <p:nvPicPr>
          <p:cNvPr id="443" name="Audio 442">
            <a:extLst>
              <a:ext uri="{FF2B5EF4-FFF2-40B4-BE49-F238E27FC236}">
                <a16:creationId xmlns:a16="http://schemas.microsoft.com/office/drawing/2014/main" id="{CD07CFF0-2BA4-71CB-00CA-9F5CDB3E15C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15"/>
    </mc:Choice>
    <mc:Fallback>
      <p:transition spd="slow" advTm="2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3"/>
                </p:tgtEl>
              </p:cMediaNode>
            </p:audio>
          </p:childTnLst>
        </p:cTn>
      </p:par>
    </p:tnLst>
  </p:timing>
  <p:extLst>
    <p:ext uri="{3A86A75C-4F4B-4683-9AE1-C65F6400EC91}">
      <p14:laserTraceLst xmlns:p14="http://schemas.microsoft.com/office/powerpoint/2010/main">
        <p14:tracePtLst>
          <p14:tracePt t="15" x="3060700" y="4540250"/>
          <p14:tracePt t="16" x="3060700" y="4546600"/>
          <p14:tracePt t="36" x="3048000" y="4584700"/>
          <p14:tracePt t="46" x="3022600" y="4603750"/>
          <p14:tracePt t="50" x="3016250" y="4629150"/>
          <p14:tracePt t="61" x="2990850" y="4641850"/>
          <p14:tracePt t="61" x="2959100" y="4673600"/>
          <p14:tracePt t="69" x="2914650" y="4692650"/>
          <p14:tracePt t="77" x="2870200" y="4718050"/>
          <p14:tracePt t="92" x="2813050" y="4749800"/>
          <p14:tracePt t="93" x="2743200" y="4787900"/>
          <p14:tracePt t="101" x="2679700" y="4806950"/>
          <p14:tracePt t="109" x="2546350" y="4851400"/>
          <p14:tracePt t="126" x="2286000" y="4921250"/>
          <p14:tracePt t="133" x="2216150" y="4927600"/>
          <p14:tracePt t="142" x="2108200" y="4965700"/>
          <p14:tracePt t="159" x="1949450" y="4997450"/>
          <p14:tracePt t="165" x="1879600" y="5010150"/>
          <p14:tracePt t="176" x="1835150" y="5029200"/>
          <p14:tracePt t="192" x="1784350" y="5041900"/>
          <p14:tracePt t="197" x="1758950" y="5041900"/>
          <p14:tracePt t="209" x="1758950" y="5054600"/>
          <p14:tracePt t="237" x="1771650" y="5054600"/>
          <p14:tracePt t="245" x="1790700" y="5054600"/>
          <p14:tracePt t="253" x="1879600" y="5054600"/>
          <p14:tracePt t="261" x="1981200" y="5054600"/>
          <p14:tracePt t="269" x="2120900" y="5054600"/>
          <p14:tracePt t="277" x="2260600" y="5054600"/>
          <p14:tracePt t="292" x="2419350" y="5054600"/>
          <p14:tracePt t="293" x="2609850" y="5067300"/>
          <p14:tracePt t="309" x="2844800" y="5073650"/>
          <p14:tracePt t="325" x="3048000" y="5086350"/>
          <p14:tracePt t="333" x="3136900" y="5086350"/>
          <p14:tracePt t="342" x="3206750" y="5086350"/>
          <p14:tracePt t="359" x="3308350" y="5086350"/>
          <p14:tracePt t="364" x="3340100" y="5086350"/>
          <p14:tracePt t="376" x="3359150" y="5086350"/>
          <p14:tracePt t="392" x="3403600" y="5086350"/>
          <p14:tracePt t="397" x="3416300" y="5086350"/>
          <p14:tracePt t="409" x="3441700" y="5099050"/>
          <p14:tracePt t="426" x="3486150" y="5111750"/>
          <p14:tracePt t="429" x="3498850" y="5118100"/>
          <p14:tracePt t="442" x="3517900" y="5118100"/>
          <p14:tracePt t="459" x="3549650" y="5130800"/>
          <p14:tracePt t="2868" x="3549650" y="5099050"/>
          <p14:tracePt t="2883" x="3543300" y="5073650"/>
          <p14:tracePt t="2884" x="3543300" y="5054600"/>
          <p14:tracePt t="2895" x="3543300" y="5010150"/>
          <p14:tracePt t="2899" x="3530600" y="4965700"/>
          <p14:tracePt t="2920" x="3530600" y="4908550"/>
          <p14:tracePt t="2927" x="3530600" y="4883150"/>
          <p14:tracePt t="2943" x="3530600" y="4838700"/>
          <p14:tracePt t="2943" x="3530600" y="4806950"/>
          <p14:tracePt t="2959" x="3530600" y="4762500"/>
          <p14:tracePt t="2960" x="3530600" y="4730750"/>
          <p14:tracePt t="2961" x="3549650" y="4686300"/>
          <p14:tracePt t="2976" x="3587750" y="4629150"/>
          <p14:tracePt t="2978" x="3606800" y="4572000"/>
          <p14:tracePt t="2993" x="3689350" y="4413250"/>
          <p14:tracePt t="3010" x="3784600" y="4267200"/>
          <p14:tracePt t="3027" x="3886200" y="4133850"/>
          <p14:tracePt t="3043" x="3987800" y="4000500"/>
          <p14:tracePt t="3060" x="4089400" y="3886200"/>
          <p14:tracePt t="3076" x="4133850" y="3822700"/>
          <p14:tracePt t="3094" x="4178300" y="3752850"/>
          <p14:tracePt t="3110" x="4216400" y="3708400"/>
          <p14:tracePt t="3127" x="4222750" y="3689350"/>
          <p14:tracePt t="3144" x="4248150" y="3663950"/>
          <p14:tracePt t="3145" x="4248150" y="3651250"/>
          <p14:tracePt t="3160" x="4248150" y="3644900"/>
          <p14:tracePt t="3161" x="4260850" y="3644900"/>
          <p14:tracePt t="3177" x="4260850" y="3632200"/>
          <p14:tracePt t="3194" x="4267200" y="3632200"/>
          <p14:tracePt t="3226" x="4279900" y="3594100"/>
          <p14:tracePt t="3244" x="4324350" y="3505200"/>
          <p14:tracePt t="3260" x="4394200" y="3384550"/>
          <p14:tracePt t="3277" x="4483100" y="3251200"/>
          <p14:tracePt t="3293" x="4572000" y="3117850"/>
          <p14:tracePt t="3310" x="4629150" y="3035300"/>
          <p14:tracePt t="3329" x="4673600" y="2978150"/>
          <p14:tracePt t="3329" x="4686300" y="2971800"/>
          <p14:tracePt t="3344" x="4692650" y="2946400"/>
          <p14:tracePt t="3345" x="4705350" y="2946400"/>
          <p14:tracePt t="3360" x="4718050" y="2933700"/>
          <p14:tracePt t="3360" x="4730750" y="2927350"/>
          <p14:tracePt t="3378" x="4737100" y="2914650"/>
          <p14:tracePt t="3394" x="4762500" y="2889250"/>
          <p14:tracePt t="3411" x="4775200" y="2882900"/>
          <p14:tracePt t="3428" x="4806950" y="2857500"/>
          <p14:tracePt t="3443" x="4832350" y="2844800"/>
          <p14:tracePt t="3461" x="4851400" y="2832100"/>
          <p14:tracePt t="3477" x="4883150" y="2825750"/>
          <p14:tracePt t="3494" x="4908550" y="2813050"/>
          <p14:tracePt t="3511" x="4921250" y="2800350"/>
          <p14:tracePt t="3512" x="4927600" y="2800350"/>
          <p14:tracePt t="3529" x="4940300" y="2800350"/>
          <p14:tracePt t="3568" x="4940300" y="2787650"/>
          <p14:tracePt t="3609" x="4921250" y="2787650"/>
          <p14:tracePt t="3615" x="4908550" y="2787650"/>
          <p14:tracePt t="3626" x="4883150" y="2787650"/>
          <p14:tracePt t="3631" x="4876800" y="2787650"/>
          <p14:tracePt t="3643" x="4851400" y="2787650"/>
          <p14:tracePt t="3659" x="4794250" y="2787650"/>
          <p14:tracePt t="3676" x="4705350" y="2787650"/>
          <p14:tracePt t="3693" x="4597400" y="2787650"/>
          <p14:tracePt t="3710" x="4438650" y="2755900"/>
          <p14:tracePt t="3726" x="4349750" y="2755900"/>
          <p14:tracePt t="3727" x="4267200" y="2736850"/>
          <p14:tracePt t="3728" x="4178300" y="2724150"/>
          <p14:tracePt t="3743" x="4114800" y="2698750"/>
          <p14:tracePt t="3744" x="4025900" y="2692400"/>
          <p14:tracePt t="3761" x="3886200" y="2667000"/>
          <p14:tracePt t="3776" x="3765550" y="2667000"/>
          <p14:tracePt t="3793" x="3651250" y="2667000"/>
          <p14:tracePt t="3810" x="3549650" y="2667000"/>
          <p14:tracePt t="3826" x="3441700" y="2667000"/>
          <p14:tracePt t="3843" x="3314700" y="2667000"/>
          <p14:tracePt t="3859" x="3168650" y="2667000"/>
          <p14:tracePt t="3876" x="3016250" y="2667000"/>
          <p14:tracePt t="3893" x="2844800" y="2667000"/>
          <p14:tracePt t="3909" x="2692400" y="2667000"/>
          <p14:tracePt t="3927" x="2533650" y="2692400"/>
          <p14:tracePt t="3928" x="2463800" y="2698750"/>
          <p14:tracePt t="3943" x="2343150" y="2698750"/>
          <p14:tracePt t="3960" x="2216150" y="2711450"/>
          <p14:tracePt t="3977" x="2108200" y="2711450"/>
          <p14:tracePt t="3993" x="1974850" y="2711450"/>
          <p14:tracePt t="4010" x="1892300" y="2711450"/>
          <p14:tracePt t="4026" x="1790700" y="2724150"/>
          <p14:tracePt t="4044" x="1714500" y="2724150"/>
          <p14:tracePt t="4060" x="1644650" y="2736850"/>
          <p14:tracePt t="4076" x="1581150" y="2736850"/>
          <p14:tracePt t="4093" x="1524000" y="2736850"/>
          <p14:tracePt t="4111" x="1479550" y="2736850"/>
          <p14:tracePt t="4111" x="1447800" y="2736850"/>
          <p14:tracePt t="4127" x="1390650" y="2736850"/>
          <p14:tracePt t="4143" x="1358900" y="2736850"/>
          <p14:tracePt t="4160" x="1308100" y="2743200"/>
          <p14:tracePt t="4177" x="1276350" y="2755900"/>
          <p14:tracePt t="4192" x="1244600" y="2755900"/>
          <p14:tracePt t="4210" x="1200150" y="2755900"/>
          <p14:tracePt t="4227" x="1155700" y="2755900"/>
          <p14:tracePt t="4244" x="1117600" y="2755900"/>
          <p14:tracePt t="4260" x="1098550" y="2755900"/>
          <p14:tracePt t="4277" x="1085850" y="2743200"/>
          <p14:tracePt t="4293" x="1073150" y="2743200"/>
          <p14:tracePt t="4470" x="1073150" y="2724150"/>
          <p14:tracePt t="4478" x="1073150" y="2641600"/>
          <p14:tracePt t="4486" x="1041400" y="2578100"/>
          <p14:tracePt t="4494" x="1009650" y="2489200"/>
          <p14:tracePt t="4509" x="984250" y="2419350"/>
          <p14:tracePt t="4510" x="965200" y="2355850"/>
          <p14:tracePt t="4526" x="882650" y="2165350"/>
          <p14:tracePt t="4543" x="819150" y="2006600"/>
          <p14:tracePt t="4559" x="749300" y="1879600"/>
          <p14:tracePt t="4576" x="717550" y="1803400"/>
          <p14:tracePt t="4593" x="704850" y="1771650"/>
          <p14:tracePt t="4609" x="692150" y="1758950"/>
          <p14:tracePt t="4626" x="692150" y="1739900"/>
          <p14:tracePt t="4643" x="692150" y="1727200"/>
          <p14:tracePt t="4659" x="692150" y="1701800"/>
          <p14:tracePt t="4676" x="692150" y="1689100"/>
          <p14:tracePt t="4693" x="692150" y="1682750"/>
          <p14:tracePt t="4694" x="692150" y="1670050"/>
          <p14:tracePt t="4710" x="692150" y="1657350"/>
          <p14:tracePt t="4710" x="704850" y="1638300"/>
          <p14:tracePt t="4726" x="736600" y="1593850"/>
          <p14:tracePt t="4743" x="787400" y="1549400"/>
          <p14:tracePt t="4759" x="863600" y="1479550"/>
          <p14:tracePt t="4776" x="952500" y="1403350"/>
          <p14:tracePt t="4793" x="1054100" y="1333500"/>
          <p14:tracePt t="4810" x="1174750" y="1263650"/>
          <p14:tracePt t="4827" x="1308100" y="1219200"/>
          <p14:tracePt t="4843" x="1435100" y="1200150"/>
          <p14:tracePt t="4859" x="1581150" y="1200150"/>
          <p14:tracePt t="4876" x="1739900" y="1200150"/>
          <p14:tracePt t="4893" x="1816100" y="1200150"/>
          <p14:tracePt t="4893" x="2006600" y="1200150"/>
          <p14:tracePt t="4911" x="2184400" y="1212850"/>
          <p14:tracePt t="4928" x="2374900" y="1231900"/>
          <p14:tracePt t="4944" x="2552700" y="1244600"/>
          <p14:tracePt t="4961" x="2743200" y="1263650"/>
          <p14:tracePt t="4977" x="2914650" y="1276350"/>
          <p14:tracePt t="4993" x="3092450" y="1289050"/>
          <p14:tracePt t="5010" x="3308350" y="1289050"/>
          <p14:tracePt t="5028" x="3498850" y="1289050"/>
          <p14:tracePt t="5043" x="3587750" y="1289050"/>
          <p14:tracePt t="5043" x="3651250" y="1289050"/>
          <p14:tracePt t="5060" x="3752850" y="1289050"/>
          <p14:tracePt t="5076" x="3810000" y="1289050"/>
          <p14:tracePt t="5077" x="3854450" y="1289050"/>
          <p14:tracePt t="5077" x="3898900" y="1289050"/>
          <p14:tracePt t="5095" x="3968750" y="1289050"/>
          <p14:tracePt t="5110" x="4025900" y="1289050"/>
          <p14:tracePt t="5127" x="4076700" y="1289050"/>
          <p14:tracePt t="5144" x="4102100" y="1289050"/>
          <p14:tracePt t="5160" x="4133850" y="1289050"/>
          <p14:tracePt t="5176" x="4146550" y="1289050"/>
          <p14:tracePt t="5194" x="4165600" y="1301750"/>
          <p14:tracePt t="5972" x="4178300" y="1301750"/>
          <p14:tracePt t="5980" x="4216400" y="1301750"/>
          <p14:tracePt t="5987" x="4260850" y="1320800"/>
          <p14:tracePt t="5995" x="4305300" y="1346200"/>
          <p14:tracePt t="6009" x="4349750" y="1358900"/>
          <p14:tracePt t="6026" x="4451350" y="1403350"/>
          <p14:tracePt t="6042" x="4559300" y="1454150"/>
          <p14:tracePt t="6059" x="4603750" y="1466850"/>
          <p14:tracePt t="6059" x="4641850" y="1479550"/>
          <p14:tracePt t="6060" x="4686300" y="1498600"/>
          <p14:tracePt t="6077" x="4749800" y="1524000"/>
          <p14:tracePt t="6093" x="4794250" y="1549400"/>
          <p14:tracePt t="6109" x="4832350" y="1555750"/>
          <p14:tracePt t="6126" x="4838700" y="1568450"/>
          <p14:tracePt t="6142" x="4851400" y="1568450"/>
          <p14:tracePt t="6163" x="4864100" y="1568450"/>
          <p14:tracePt t="6275" x="4876800" y="1568450"/>
          <p14:tracePt t="6292" x="4883150" y="1568450"/>
          <p14:tracePt t="6307" x="4895850" y="1568450"/>
          <p14:tracePt t="6315" x="4908550" y="1568450"/>
          <p14:tracePt t="6326" x="4927600" y="1568450"/>
          <p14:tracePt t="6343" x="4953000" y="1568450"/>
          <p14:tracePt t="6359" x="4984750" y="1568450"/>
          <p14:tracePt t="6376" x="5022850" y="1568450"/>
          <p14:tracePt t="6392" x="5041900" y="1568450"/>
          <p14:tracePt t="6409" x="5073650" y="1581150"/>
          <p14:tracePt t="6426" x="5099050" y="1581150"/>
          <p14:tracePt t="6427" x="5111750" y="1581150"/>
          <p14:tracePt t="6443" x="5118100" y="1593850"/>
          <p14:tracePt t="6459" x="5130800" y="1593850"/>
          <p14:tracePt t="6476" x="5143500" y="1593850"/>
          <p14:tracePt t="6492" x="5156200" y="1593850"/>
          <p14:tracePt t="6509" x="5168900" y="1593850"/>
          <p14:tracePt t="6543" x="5175250" y="1593850"/>
          <p14:tracePt t="6626" x="5168900" y="1593850"/>
          <p14:tracePt t="6634" x="5156200" y="1600200"/>
          <p14:tracePt t="6643" x="5143500" y="1600200"/>
          <p14:tracePt t="6650" x="5130800" y="1600200"/>
          <p14:tracePt t="6660" x="5099050" y="1600200"/>
          <p14:tracePt t="6676" x="5010150" y="1600200"/>
          <p14:tracePt t="6692" x="4851400" y="1600200"/>
          <p14:tracePt t="6709" x="4559300" y="1600200"/>
          <p14:tracePt t="6726" x="4349750" y="1568450"/>
          <p14:tracePt t="6743" x="4076700" y="1536700"/>
          <p14:tracePt t="6759" x="3810000" y="1498600"/>
          <p14:tracePt t="6776" x="3543300" y="1454150"/>
          <p14:tracePt t="6792" x="3308350" y="1435100"/>
          <p14:tracePt t="6809" x="3117850" y="1422400"/>
          <p14:tracePt t="6826" x="3016250" y="1422400"/>
          <p14:tracePt t="6826" x="2825750" y="1422400"/>
          <p14:tracePt t="6843" x="2667000" y="1422400"/>
          <p14:tracePt t="6859" x="2533650" y="1422400"/>
          <p14:tracePt t="6876" x="2362200" y="1422400"/>
          <p14:tracePt t="6892" x="2171700" y="1422400"/>
          <p14:tracePt t="6909" x="2019300" y="1422400"/>
          <p14:tracePt t="6926" x="1879600" y="1447800"/>
          <p14:tracePt t="6943" x="1758950" y="1454150"/>
          <p14:tracePt t="6959" x="1644650" y="1466850"/>
          <p14:tracePt t="6976" x="1568450" y="1479550"/>
          <p14:tracePt t="6993" x="1492250" y="1479550"/>
          <p14:tracePt t="7009" x="1454150" y="1479550"/>
          <p14:tracePt t="7010" x="1422400" y="1479550"/>
          <p14:tracePt t="7010" x="1403350" y="1479550"/>
          <p14:tracePt t="7026" x="1346200" y="1492250"/>
          <p14:tracePt t="7043" x="1320800" y="1492250"/>
          <p14:tracePt t="7060" x="1289050" y="1498600"/>
          <p14:tracePt t="7077" x="1263650" y="1498600"/>
          <p14:tracePt t="7093" x="1244600" y="1511300"/>
          <p14:tracePt t="7110" x="1231900" y="1524000"/>
          <p14:tracePt t="7143" x="1219200" y="1536700"/>
          <p14:tracePt t="7178" x="1219200" y="1549400"/>
          <p14:tracePt t="7194" x="1231900" y="1549400"/>
          <p14:tracePt t="7211" x="1244600" y="1549400"/>
          <p14:tracePt t="7227" x="1257300" y="1549400"/>
          <p14:tracePt t="7245" x="1263650" y="1549400"/>
          <p14:tracePt t="7261" x="1289050" y="1549400"/>
          <p14:tracePt t="7276" x="1333500" y="1549400"/>
          <p14:tracePt t="7294" x="1390650" y="1549400"/>
          <p14:tracePt t="7310" x="1479550" y="1549400"/>
          <p14:tracePt t="7327" x="1612900" y="1568450"/>
          <p14:tracePt t="7344" x="1771650" y="1581150"/>
          <p14:tracePt t="7361" x="1936750" y="1593850"/>
          <p14:tracePt t="7376" x="2038350" y="1600200"/>
          <p14:tracePt t="7376" x="2152650" y="1625600"/>
          <p14:tracePt t="7394" x="2260600" y="1638300"/>
          <p14:tracePt t="7394" x="2463800" y="1670050"/>
          <p14:tracePt t="7411" x="2692400" y="1701800"/>
          <p14:tracePt t="7427" x="2870200" y="1727200"/>
          <p14:tracePt t="7445" x="2978150" y="1746250"/>
          <p14:tracePt t="7461" x="3079750" y="1758950"/>
          <p14:tracePt t="7477" x="3162300" y="1771650"/>
          <p14:tracePt t="7494" x="3238500" y="1784350"/>
          <p14:tracePt t="7510" x="3314700" y="1784350"/>
          <p14:tracePt t="7527" x="3403600" y="1790700"/>
          <p14:tracePt t="7544" x="3473450" y="1790700"/>
          <p14:tracePt t="7560" x="3575050" y="1790700"/>
          <p14:tracePt t="7577" x="3619500" y="1790700"/>
          <p14:tracePt t="7577" x="3651250" y="1790700"/>
          <p14:tracePt t="7578" x="3689350" y="1790700"/>
          <p14:tracePt t="7595" x="3765550" y="1790700"/>
          <p14:tracePt t="7610" x="3854450" y="1790700"/>
          <p14:tracePt t="7627" x="3911600" y="1803400"/>
          <p14:tracePt t="7645" x="4000500" y="1816100"/>
          <p14:tracePt t="7660" x="4070350" y="1828800"/>
          <p14:tracePt t="7676" x="4146550" y="1835150"/>
          <p14:tracePt t="7693" x="4235450" y="1835150"/>
          <p14:tracePt t="7709" x="4349750" y="1847850"/>
          <p14:tracePt t="7727" x="4438650" y="1847850"/>
          <p14:tracePt t="7743" x="4502150" y="1847850"/>
          <p14:tracePt t="7745" x="4540250" y="1847850"/>
          <p14:tracePt t="7760" x="4572000" y="1847850"/>
          <p14:tracePt t="7776" x="4603750" y="1847850"/>
          <p14:tracePt t="7777" x="4641850" y="1847850"/>
          <p14:tracePt t="7777" x="4673600" y="1847850"/>
          <p14:tracePt t="7794" x="4718050" y="1847850"/>
          <p14:tracePt t="7811" x="4749800" y="1847850"/>
          <p14:tracePt t="7827" x="4775200" y="1847850"/>
          <p14:tracePt t="7844" x="4787900" y="1847850"/>
          <p14:tracePt t="8264" x="4794250" y="1847850"/>
          <p14:tracePt t="8272" x="4832350" y="1847850"/>
          <p14:tracePt t="8280" x="4864100" y="1847850"/>
          <p14:tracePt t="8288" x="4908550" y="1847850"/>
          <p14:tracePt t="8296" x="4953000" y="1847850"/>
          <p14:tracePt t="8309" x="4978400" y="1847850"/>
          <p14:tracePt t="8326" x="5086350" y="1847850"/>
          <p14:tracePt t="8342" x="5143500" y="1860550"/>
          <p14:tracePt t="8359" x="5213350" y="1860550"/>
          <p14:tracePt t="8360" x="5245100" y="1873250"/>
          <p14:tracePt t="8376" x="5302250" y="1873250"/>
          <p14:tracePt t="8393" x="5321300" y="1879600"/>
          <p14:tracePt t="8409" x="5346700" y="1879600"/>
          <p14:tracePt t="8426" x="5359400" y="1879600"/>
          <p14:tracePt t="8442" x="5365750" y="1879600"/>
          <p14:tracePt t="8727" x="5378450" y="1879600"/>
          <p14:tracePt t="8751" x="5391150" y="1879600"/>
          <p14:tracePt t="8768" x="5391150" y="1873250"/>
          <p14:tracePt t="8776" x="5403850" y="1873250"/>
          <p14:tracePt t="8783" x="5403850" y="1860550"/>
          <p14:tracePt t="8793" x="5410200" y="1860550"/>
          <p14:tracePt t="8809" x="5422900" y="1847850"/>
          <p14:tracePt t="8826" x="5435600" y="1835150"/>
          <p14:tracePt t="8842" x="5454650" y="1828800"/>
          <p14:tracePt t="8859" x="5454650" y="1816100"/>
          <p14:tracePt t="8876" x="5467350" y="1803400"/>
          <p14:tracePt t="8892" x="5480050" y="1803400"/>
          <p14:tracePt t="8927" x="5492750" y="1790700"/>
          <p14:tracePt t="8976" x="5499100" y="1790700"/>
          <p14:tracePt t="11706" x="5499100" y="1803400"/>
          <p14:tracePt t="11722" x="5499100" y="1816100"/>
          <p14:tracePt t="11754" x="5499100" y="1828800"/>
          <p14:tracePt t="11786" x="5499100" y="1835150"/>
          <p14:tracePt t="11794" x="5499100" y="1847850"/>
          <p14:tracePt t="11810" x="5499100" y="1860550"/>
          <p14:tracePt t="11818" x="5499100" y="1873250"/>
          <p14:tracePt t="11827" x="5499100" y="1879600"/>
          <p14:tracePt t="11842" x="5499100" y="1905000"/>
          <p14:tracePt t="11859" x="5499100" y="1917700"/>
          <p14:tracePt t="11893" x="5499100" y="1930400"/>
          <p14:tracePt t="11909" x="5499100" y="1936750"/>
          <p14:tracePt t="11938" x="5499100" y="1949450"/>
          <p14:tracePt t="11954" x="5499100" y="1962150"/>
          <p14:tracePt t="11970" x="5499100" y="1974850"/>
          <p14:tracePt t="11978" x="5499100" y="1981200"/>
          <p14:tracePt t="11993" x="5499100" y="1993900"/>
          <p14:tracePt t="12009" x="5492750" y="1993900"/>
          <p14:tracePt t="12009" x="5492750" y="2019300"/>
          <p14:tracePt t="12010" x="5492750" y="2025650"/>
          <p14:tracePt t="12026" x="5467350" y="2082800"/>
          <p14:tracePt t="12043" x="5454650" y="2139950"/>
          <p14:tracePt t="12061" x="5435600" y="2209800"/>
          <p14:tracePt t="12076" x="5410200" y="2273300"/>
          <p14:tracePt t="12093" x="5391150" y="2343150"/>
          <p14:tracePt t="12109" x="5365750" y="2406650"/>
          <p14:tracePt t="12126" x="5359400" y="2463800"/>
          <p14:tracePt t="12143" x="5334000" y="2501900"/>
          <p14:tracePt t="12159" x="5321300" y="2546350"/>
          <p14:tracePt t="12176" x="5302250" y="2597150"/>
          <p14:tracePt t="12193" x="5289550" y="2641600"/>
          <p14:tracePt t="12209" x="5276850" y="2667000"/>
          <p14:tracePt t="12210" x="5257800" y="2736850"/>
          <p14:tracePt t="12226" x="5232400" y="2800350"/>
          <p14:tracePt t="12243" x="5213350" y="2844800"/>
          <p14:tracePt t="12259" x="5175250" y="2927350"/>
          <p14:tracePt t="12276" x="5156200" y="2971800"/>
          <p14:tracePt t="12293" x="5118100" y="3022600"/>
          <p14:tracePt t="12309" x="5086350" y="3073400"/>
          <p14:tracePt t="12326" x="5054600" y="3117850"/>
          <p14:tracePt t="12343" x="5022850" y="3149600"/>
          <p14:tracePt t="12360" x="4984750" y="3181350"/>
          <p14:tracePt t="12378" x="4978400" y="3194050"/>
          <p14:tracePt t="12378" x="4965700" y="3206750"/>
          <p14:tracePt t="12394" x="4953000" y="3213100"/>
          <p14:tracePt t="12395" x="4940300" y="3213100"/>
          <p14:tracePt t="12411" x="4921250" y="3238500"/>
          <p14:tracePt t="12428" x="4883150" y="3270250"/>
          <p14:tracePt t="12443" x="4851400" y="3314700"/>
          <p14:tracePt t="12460" x="4806950" y="3359150"/>
          <p14:tracePt t="12477" x="4775200" y="3403600"/>
          <p14:tracePt t="12493" x="4737100" y="3454400"/>
          <p14:tracePt t="12510" x="4705350" y="3486150"/>
          <p14:tracePt t="12527" x="4660900" y="3530600"/>
          <p14:tracePt t="12543" x="4629150" y="3562350"/>
          <p14:tracePt t="12561" x="4597400" y="3594100"/>
          <p14:tracePt t="12577" x="4572000" y="3619500"/>
          <p14:tracePt t="12578" x="4546600" y="3651250"/>
          <p14:tracePt t="12594" x="4527550" y="3663950"/>
          <p14:tracePt t="12611" x="4514850" y="3676650"/>
          <p14:tracePt t="12629" x="4514850" y="3689350"/>
          <p14:tracePt t="12645" x="4502150" y="3689350"/>
          <p14:tracePt t="12737" x="4495800" y="3689350"/>
          <p14:tracePt t="12816" x="4483100" y="3689350"/>
          <p14:tracePt t="12864" x="4483100" y="3676650"/>
          <p14:tracePt t="12888" x="4470400" y="3676650"/>
          <p14:tracePt t="12928" x="4457700" y="3676650"/>
          <p14:tracePt t="12936" x="4451350" y="3663950"/>
          <p14:tracePt t="12952" x="4425950" y="3663950"/>
          <p14:tracePt t="12961" x="4413250" y="3663950"/>
          <p14:tracePt t="12968" x="4394200" y="3663950"/>
          <p14:tracePt t="12976" x="4368800" y="3651250"/>
          <p14:tracePt t="12992" x="4292600" y="3644900"/>
          <p14:tracePt t="13009" x="4216400" y="3632200"/>
          <p14:tracePt t="13026" x="4146550" y="3619500"/>
          <p14:tracePt t="13042" x="4070350" y="3594100"/>
          <p14:tracePt t="13059" x="3987800" y="3575050"/>
          <p14:tracePt t="13076" x="3930650" y="3549650"/>
          <p14:tracePt t="13092" x="3898900" y="3530600"/>
          <p14:tracePt t="13109" x="3867150" y="3505200"/>
          <p14:tracePt t="13126" x="3854450" y="3498850"/>
          <p14:tracePt t="13160" x="3854450" y="3486150"/>
          <p14:tracePt t="13176" x="3854450" y="3460750"/>
          <p14:tracePt t="13193" x="3854450" y="3441700"/>
          <p14:tracePt t="13209" x="3867150" y="3403600"/>
          <p14:tracePt t="13226" x="3867150" y="3371850"/>
          <p14:tracePt t="13243" x="3886200" y="3340100"/>
          <p14:tracePt t="13259" x="3911600" y="3295650"/>
          <p14:tracePt t="13276" x="3943350" y="3225800"/>
          <p14:tracePt t="13293" x="4000500" y="3149600"/>
          <p14:tracePt t="13309" x="4070350" y="3048000"/>
          <p14:tracePt t="13327" x="4165600" y="2946400"/>
          <p14:tracePt t="13342" x="4216400" y="2882900"/>
          <p14:tracePt t="13343" x="4292600" y="2813050"/>
          <p14:tracePt t="13344" x="4337050" y="2755900"/>
          <p14:tracePt t="13360" x="4425950" y="2692400"/>
          <p14:tracePt t="13376" x="4502150" y="2622550"/>
          <p14:tracePt t="13393" x="4572000" y="2578100"/>
          <p14:tracePt t="13409" x="4616450" y="2552700"/>
          <p14:tracePt t="13426" x="4648200" y="2546350"/>
          <p14:tracePt t="13443" x="4686300" y="2533650"/>
          <p14:tracePt t="13460" x="4705350" y="2520950"/>
          <p14:tracePt t="13476" x="4737100" y="2520950"/>
          <p14:tracePt t="13494" x="4794250" y="2520950"/>
          <p14:tracePt t="13510" x="4838700" y="2520950"/>
          <p14:tracePt t="13526" x="4851400" y="2520950"/>
          <p14:tracePt t="13527" x="4876800" y="2520950"/>
          <p14:tracePt t="13527" x="4895850" y="2520950"/>
          <p14:tracePt t="13543" x="4908550" y="2520950"/>
          <p14:tracePt t="13544" x="4927600" y="2520950"/>
          <p14:tracePt t="13560" x="4965700" y="2520950"/>
          <p14:tracePt t="13577" x="5010150" y="2533650"/>
          <p14:tracePt t="13594" x="5041900" y="2546350"/>
          <p14:tracePt t="13611" x="5054600" y="2552700"/>
          <p14:tracePt t="13626" x="5073650" y="2552700"/>
          <p14:tracePt t="13643" x="5073650" y="2565400"/>
          <p14:tracePt t="13660" x="5086350" y="2565400"/>
          <p14:tracePt t="13677" x="5086350" y="2578100"/>
          <p14:tracePt t="13710" x="5086350" y="2590800"/>
          <p14:tracePt t="13726" x="5073650" y="2590800"/>
          <p14:tracePt t="13726" x="5067300" y="2590800"/>
          <p14:tracePt t="13742" x="5054600" y="2597150"/>
          <p14:tracePt t="13743" x="5041900" y="2597150"/>
          <p14:tracePt t="13743" x="5029200" y="2609850"/>
          <p14:tracePt t="13761" x="4965700" y="2609850"/>
          <p14:tracePt t="13777" x="4806950" y="2635250"/>
          <p14:tracePt t="13793" x="4648200" y="2641600"/>
          <p14:tracePt t="13810" x="4260850" y="2654300"/>
          <p14:tracePt t="13826" x="3841750" y="2667000"/>
          <p14:tracePt t="13844" x="3416300" y="2667000"/>
          <p14:tracePt t="13860" x="2933700" y="2667000"/>
          <p14:tracePt t="13877" x="2476500" y="2667000"/>
          <p14:tracePt t="13894" x="2070100" y="2667000"/>
          <p14:tracePt t="13910" x="1981200" y="2667000"/>
          <p14:tracePt t="13911" x="1816100" y="2667000"/>
          <p14:tracePt t="13912" x="1638300" y="2654300"/>
          <p14:tracePt t="13928" x="1492250" y="2635250"/>
          <p14:tracePt t="13929" x="1333500" y="2609850"/>
          <p14:tracePt t="13943" x="1200150" y="2597150"/>
          <p14:tracePt t="13943" x="1085850" y="2590800"/>
          <p14:tracePt t="13959" x="952500" y="2565400"/>
          <p14:tracePt t="13977" x="819150" y="2565400"/>
          <p14:tracePt t="13993" x="717550" y="2565400"/>
          <p14:tracePt t="14010" x="647700" y="2565400"/>
          <p14:tracePt t="14027" x="596900" y="2565400"/>
          <p14:tracePt t="14044" x="571500" y="2565400"/>
          <p14:tracePt t="14060" x="546100" y="2565400"/>
          <p14:tracePt t="14077" x="539750" y="2565400"/>
          <p14:tracePt t="14095" x="527050" y="2565400"/>
          <p14:tracePt t="14127" x="527050" y="2578100"/>
          <p14:tracePt t="14177" x="539750" y="2578100"/>
          <p14:tracePt t="14193" x="546100" y="2590800"/>
          <p14:tracePt t="14210" x="558800" y="2590800"/>
          <p14:tracePt t="14243" x="571500" y="2590800"/>
          <p14:tracePt t="14260" x="584200" y="2590800"/>
          <p14:tracePt t="14276" x="596900" y="2590800"/>
          <p14:tracePt t="14294" x="615950" y="2590800"/>
          <p14:tracePt t="14295" x="641350" y="2590800"/>
          <p14:tracePt t="14310" x="647700" y="2590800"/>
          <p14:tracePt t="14311" x="673100" y="2590800"/>
          <p14:tracePt t="14327" x="717550" y="2590800"/>
          <p14:tracePt t="14344" x="762000" y="2597150"/>
          <p14:tracePt t="14361" x="806450" y="2609850"/>
          <p14:tracePt t="14378" x="850900" y="2635250"/>
          <p14:tracePt t="14393" x="882650" y="2641600"/>
          <p14:tracePt t="14410" x="908050" y="2654300"/>
          <p14:tracePt t="14426" x="920750" y="2654300"/>
          <p14:tracePt t="14443" x="920750" y="2667000"/>
          <p14:tracePt t="14460" x="927100" y="2667000"/>
          <p14:tracePt t="14597" x="927100" y="2679700"/>
          <p14:tracePt t="14622" x="939800" y="2679700"/>
          <p14:tracePt t="14630" x="939800" y="2692400"/>
          <p14:tracePt t="14662" x="952500" y="2698750"/>
          <p14:tracePt t="14685" x="952500" y="2711450"/>
          <p14:tracePt t="14893" x="965200" y="2711450"/>
          <p14:tracePt t="14949" x="977900" y="2711450"/>
          <p14:tracePt t="15013" x="977900" y="2724150"/>
          <p14:tracePt t="15181" x="984250" y="2724150"/>
          <p14:tracePt t="15204" x="984250" y="2736850"/>
          <p14:tracePt t="15213" x="996950" y="2736850"/>
          <p14:tracePt t="15237" x="1009650" y="2736850"/>
          <p14:tracePt t="15244" x="1009650" y="2743200"/>
          <p14:tracePt t="15269" x="1022350" y="2755900"/>
          <p14:tracePt t="15556" x="1028700" y="2755900"/>
          <p14:tracePt t="15572" x="1041400" y="2755900"/>
          <p14:tracePt t="15589" x="1054100" y="2755900"/>
          <p14:tracePt t="15604" x="1066800" y="2755900"/>
          <p14:tracePt t="15620" x="1073150" y="2755900"/>
          <p14:tracePt t="15628" x="1085850" y="2755900"/>
          <p14:tracePt t="15636" x="1098550" y="2755900"/>
          <p14:tracePt t="15644" x="1111250" y="2755900"/>
          <p14:tracePt t="15659" x="1117600" y="2755900"/>
          <p14:tracePt t="15675" x="1130300" y="2768600"/>
          <p14:tracePt t="15676" x="1155700" y="2768600"/>
          <p14:tracePt t="15677" x="1168400" y="2768600"/>
          <p14:tracePt t="15693" x="1187450" y="2781300"/>
          <p14:tracePt t="15709" x="1219200" y="2781300"/>
          <p14:tracePt t="15726" x="1244600" y="2787650"/>
          <p14:tracePt t="15743" x="1263650" y="2787650"/>
          <p14:tracePt t="15759" x="1289050" y="2800350"/>
          <p14:tracePt t="15776" x="1320800" y="2800350"/>
          <p14:tracePt t="15792" x="1333500" y="2800350"/>
          <p14:tracePt t="15809" x="1358900" y="2813050"/>
          <p14:tracePt t="15826" x="1377950" y="2813050"/>
          <p14:tracePt t="15842" x="1403350" y="2813050"/>
          <p14:tracePt t="15859" x="1409700" y="2813050"/>
          <p14:tracePt t="15859" x="1422400" y="2825750"/>
          <p14:tracePt t="15876" x="1435100" y="2825750"/>
          <p14:tracePt t="15893" x="1447800" y="2832100"/>
          <p14:tracePt t="15909" x="1454150" y="2832100"/>
          <p14:tracePt t="15948" x="1466850" y="2832100"/>
          <p14:tracePt t="16147" x="1466850" y="2825750"/>
          <p14:tracePt t="16203" x="1466850" y="2813050"/>
          <p14:tracePt t="16243" x="1479550" y="2813050"/>
          <p14:tracePt t="16292" x="1479550" y="2800350"/>
          <p14:tracePt t="16307" x="1492250" y="2787650"/>
          <p14:tracePt t="16602" x="1511300" y="2787650"/>
          <p14:tracePt t="16610" x="1555750" y="2787650"/>
          <p14:tracePt t="16618" x="1600200" y="2800350"/>
          <p14:tracePt t="16626" x="1644650" y="2813050"/>
          <p14:tracePt t="16643" x="1758950" y="2832100"/>
          <p14:tracePt t="16659" x="1892300" y="2857500"/>
          <p14:tracePt t="16676" x="2006600" y="2882900"/>
          <p14:tracePt t="16692" x="2127250" y="2889250"/>
          <p14:tracePt t="16710" x="2241550" y="2914650"/>
          <p14:tracePt t="16726" x="2330450" y="2927350"/>
          <p14:tracePt t="16744" x="2406650" y="2927350"/>
          <p14:tracePt t="16759" x="2476500" y="2927350"/>
          <p14:tracePt t="16776" x="2520950" y="2933700"/>
          <p14:tracePt t="16793" x="2552700" y="2933700"/>
          <p14:tracePt t="16809" x="2565400" y="2933700"/>
          <p14:tracePt t="16810" x="2578100" y="2933700"/>
          <p14:tracePt t="16811" x="2590800" y="2933700"/>
          <p14:tracePt t="16826" x="2597150" y="2933700"/>
          <p14:tracePt t="16827" x="2609850" y="2933700"/>
          <p14:tracePt t="16843" x="2635250" y="2933700"/>
          <p14:tracePt t="16859" x="2679700" y="2933700"/>
          <p14:tracePt t="16876" x="2724150" y="2933700"/>
          <p14:tracePt t="16893" x="2781300" y="2933700"/>
          <p14:tracePt t="16909" x="2832100" y="2933700"/>
          <p14:tracePt t="16927" x="2889250" y="2933700"/>
          <p14:tracePt t="16943" x="2959100" y="2933700"/>
          <p14:tracePt t="16959" x="3016250" y="2933700"/>
          <p14:tracePt t="16976" x="3073400" y="2933700"/>
          <p14:tracePt t="16993" x="3124200" y="2933700"/>
          <p14:tracePt t="17009" x="3168650" y="2933700"/>
          <p14:tracePt t="17010" x="3194050" y="2933700"/>
          <p14:tracePt t="17010" x="3225800" y="2933700"/>
          <p14:tracePt t="17026" x="3282950" y="2933700"/>
          <p14:tracePt t="17043" x="3340100" y="2933700"/>
          <p14:tracePt t="17060" x="3384550" y="2933700"/>
          <p14:tracePt t="17076" x="3429000" y="2933700"/>
          <p14:tracePt t="17093" x="3486150" y="2933700"/>
          <p14:tracePt t="17110" x="3530600" y="2933700"/>
          <p14:tracePt t="17126" x="3562350" y="2933700"/>
          <p14:tracePt t="17144" x="3575050" y="2933700"/>
          <p14:tracePt t="17321" x="3594100" y="2933700"/>
          <p14:tracePt t="17329" x="3676650" y="2933700"/>
          <p14:tracePt t="17337" x="3778250" y="2933700"/>
          <p14:tracePt t="17345" x="3879850" y="2946400"/>
          <p14:tracePt t="17359" x="3987800" y="2946400"/>
          <p14:tracePt t="17376" x="4394200" y="2971800"/>
          <p14:tracePt t="17392" x="4730750" y="2990850"/>
          <p14:tracePt t="17409" x="4921250" y="3003550"/>
          <p14:tracePt t="17410" x="5232400" y="3060700"/>
          <p14:tracePt t="17426" x="5346700" y="3079750"/>
          <p14:tracePt t="17444" x="5467350" y="3117850"/>
          <p14:tracePt t="17459" x="5524500" y="3136900"/>
          <p14:tracePt t="17476" x="5556250" y="3162300"/>
          <p14:tracePt t="17493" x="5568950" y="3168650"/>
          <p14:tracePt t="17509" x="5568950" y="3181350"/>
          <p14:tracePt t="17526" x="5581650" y="3194050"/>
          <p14:tracePt t="17543" x="5581650" y="3213100"/>
          <p14:tracePt t="17559" x="5581650" y="3238500"/>
          <p14:tracePt t="17576" x="5581650" y="3263900"/>
          <p14:tracePt t="17592" x="5594350" y="3270250"/>
          <p14:tracePt t="17593" x="5594350" y="3308350"/>
          <p14:tracePt t="17610" x="5594350" y="3340100"/>
          <p14:tracePt t="17626" x="5600700" y="3359150"/>
          <p14:tracePt t="17643" x="5600700" y="3397250"/>
          <p14:tracePt t="17659" x="5613400" y="3416300"/>
          <p14:tracePt t="17676" x="5626100" y="3441700"/>
          <p14:tracePt t="17693" x="5626100" y="3460750"/>
          <p14:tracePt t="17709" x="5638800" y="3486150"/>
          <p14:tracePt t="17726" x="5638800" y="3498850"/>
          <p14:tracePt t="17743" x="5638800" y="3517900"/>
          <p14:tracePt t="17759" x="5638800" y="3549650"/>
          <p14:tracePt t="17776" x="5638800" y="3575050"/>
          <p14:tracePt t="17777" x="5638800" y="3594100"/>
          <p14:tracePt t="17794" x="5638800" y="3606800"/>
          <p14:tracePt t="17810" x="5638800" y="3632200"/>
          <p14:tracePt t="17828" x="5638800" y="3644900"/>
          <p14:tracePt t="17844" x="5638800" y="3663950"/>
          <p14:tracePt t="17876" x="5638800" y="3676650"/>
          <p14:tracePt t="17920" x="5645150" y="3651250"/>
          <p14:tracePt t="17936" x="5645150" y="3644900"/>
          <p14:tracePt t="17944" x="5657850" y="3632200"/>
          <p14:tracePt t="17952" x="5657850" y="3619500"/>
          <p14:tracePt t="17960" x="5657850" y="3606800"/>
          <p14:tracePt t="17976" x="5670550" y="3594100"/>
          <p14:tracePt t="17977" x="5670550" y="3587750"/>
          <p14:tracePt t="17993" x="5683250" y="3562350"/>
          <p14:tracePt t="18009" x="5683250" y="3543300"/>
          <p14:tracePt t="18026" x="5683250" y="3530600"/>
          <p14:tracePt t="18042" x="5683250" y="3505200"/>
          <p14:tracePt t="18060" x="5670550" y="3498850"/>
          <p14:tracePt t="18076" x="5657850" y="3498850"/>
          <p14:tracePt t="18093" x="5638800" y="3498850"/>
          <p14:tracePt t="18110" x="5613400" y="3498850"/>
          <p14:tracePt t="18126" x="5594350" y="3498850"/>
          <p14:tracePt t="18143" x="5556250" y="3505200"/>
          <p14:tracePt t="18159" x="5556250" y="3517900"/>
          <p14:tracePt t="18160" x="5549900" y="3530600"/>
          <p14:tracePt t="18160" x="5549900" y="3543300"/>
          <p14:tracePt t="18176" x="5537200" y="3549650"/>
          <p14:tracePt t="18177" x="5537200" y="3562350"/>
          <p14:tracePt t="18193" x="5537200" y="3587750"/>
          <p14:tracePt t="18209" x="5537200" y="3594100"/>
          <p14:tracePt t="18226" x="5537200" y="3606800"/>
          <p14:tracePt t="18243" x="5556250" y="3619500"/>
          <p14:tracePt t="18259" x="5568950" y="3619500"/>
          <p14:tracePt t="18275" x="5581650" y="3619500"/>
          <p14:tracePt t="18292" x="5600700" y="3619500"/>
          <p14:tracePt t="18309" x="5613400" y="3606800"/>
          <p14:tracePt t="18325" x="5626100" y="3587750"/>
          <p14:tracePt t="18343" x="5638800" y="3562350"/>
          <p14:tracePt t="18360" x="5638800" y="3549650"/>
          <p14:tracePt t="18362" x="5645150" y="3517900"/>
          <p14:tracePt t="18378" x="5657850" y="3486150"/>
          <p14:tracePt t="18395" x="5657850" y="3441700"/>
          <p14:tracePt t="18411" x="5657850" y="3270250"/>
          <p14:tracePt t="18428" x="5657850" y="3105150"/>
          <p14:tracePt t="18443" x="5657850" y="2857500"/>
          <p14:tracePt t="18460" x="5657850" y="2597150"/>
          <p14:tracePt t="18477" x="5657850" y="2362200"/>
          <p14:tracePt t="18493" x="5657850" y="2228850"/>
          <p14:tracePt t="18510" x="5657850" y="2127250"/>
          <p14:tracePt t="18528" x="5645150" y="2051050"/>
          <p14:tracePt t="18529" x="5645150" y="2025650"/>
          <p14:tracePt t="18544" x="5638800" y="2006600"/>
          <p14:tracePt t="18545" x="5638800" y="1981200"/>
          <p14:tracePt t="18561" x="5626100" y="1974850"/>
          <p14:tracePt t="18578" x="5613400" y="1949450"/>
          <p14:tracePt t="18611" x="5600700" y="1949450"/>
          <p14:tracePt t="18655" x="5594350" y="1974850"/>
          <p14:tracePt t="18663" x="5594350" y="1981200"/>
          <p14:tracePt t="18676" x="5594350" y="2006600"/>
          <p14:tracePt t="18692" x="5594350" y="2051050"/>
          <p14:tracePt t="18709" x="5594350" y="2095500"/>
          <p14:tracePt t="18725" x="5594350" y="2139950"/>
          <p14:tracePt t="18742" x="5594350" y="2165350"/>
          <p14:tracePt t="18743" x="5594350" y="2171700"/>
          <p14:tracePt t="18760" x="5613400" y="2184400"/>
          <p14:tracePt t="18777" x="5626100" y="2184400"/>
          <p14:tracePt t="18793" x="5638800" y="2184400"/>
          <p14:tracePt t="18810" x="5645150" y="2184400"/>
          <p14:tracePt t="18826" x="5657850" y="2165350"/>
          <p14:tracePt t="18843" x="5670550" y="2120900"/>
          <p14:tracePt t="18859" x="5670550" y="2063750"/>
          <p14:tracePt t="18877" x="5657850" y="1981200"/>
          <p14:tracePt t="18893" x="5626100" y="1936750"/>
          <p14:tracePt t="18910" x="5594350" y="1892300"/>
          <p14:tracePt t="18912" x="5568950" y="1873250"/>
          <p14:tracePt t="18928" x="5549900" y="1873250"/>
          <p14:tracePt t="18929" x="5524500" y="1860550"/>
          <p14:tracePt t="18944" x="5467350" y="1860550"/>
          <p14:tracePt t="18960" x="5422900" y="1860550"/>
          <p14:tracePt t="18977" x="5391150" y="1873250"/>
          <p14:tracePt t="18994" x="5378450" y="1879600"/>
          <p14:tracePt t="19010" x="5365750" y="1892300"/>
          <p14:tracePt t="19027" x="5365750" y="1905000"/>
          <p14:tracePt t="19043" x="5365750" y="1917700"/>
          <p14:tracePt t="19060" x="5365750" y="1930400"/>
          <p14:tracePt t="19076" x="5378450" y="1930400"/>
          <p14:tracePt t="19093" x="5403850" y="1936750"/>
          <p14:tracePt t="19110" x="5410200" y="1936750"/>
          <p14:tracePt t="19127" x="5422900" y="1936750"/>
          <p14:tracePt t="19128" x="5448300" y="1936750"/>
          <p14:tracePt t="19144" x="5454650" y="1936750"/>
          <p14:tracePt t="19161" x="5454650" y="1917700"/>
          <p14:tracePt t="19177" x="5467350" y="1905000"/>
          <p14:tracePt t="19193" x="5480050" y="1879600"/>
          <p14:tracePt t="19210" x="5480050" y="1860550"/>
          <p14:tracePt t="19226" x="5480050" y="1835150"/>
          <p14:tracePt t="19242" x="5467350" y="1828800"/>
          <p14:tracePt t="19260" x="5435600" y="1803400"/>
          <p14:tracePt t="19277" x="5403850" y="1803400"/>
          <p14:tracePt t="19293" x="5359400" y="1803400"/>
          <p14:tracePt t="19310" x="5346700" y="1803400"/>
          <p14:tracePt t="19311" x="5334000" y="1803400"/>
          <p14:tracePt t="19311" x="5321300" y="1828800"/>
          <p14:tracePt t="19328" x="5302250" y="1835150"/>
          <p14:tracePt t="19344" x="5302250" y="1860550"/>
          <p14:tracePt t="19361" x="5302250" y="1873250"/>
          <p14:tracePt t="19377" x="5302250" y="1879600"/>
          <p14:tracePt t="19406" x="5302250" y="1892300"/>
          <p14:tracePt t="19414" x="5308600" y="1892300"/>
          <p14:tracePt t="19442" x="5321300" y="1892300"/>
          <p14:tracePt t="19476" x="5334000" y="1892300"/>
          <p14:tracePt t="19492" x="5346700" y="1892300"/>
          <p14:tracePt t="19606" x="5346700" y="1879600"/>
          <p14:tracePt t="21923" x="5346700" y="1892300"/>
          <p14:tracePt t="21931" x="5308600" y="1930400"/>
          <p14:tracePt t="21939" x="5276850" y="1974850"/>
          <p14:tracePt t="21947" x="5232400" y="2038350"/>
          <p14:tracePt t="21959" x="5175250" y="2108200"/>
          <p14:tracePt t="21963" x="5118100" y="2171700"/>
          <p14:tracePt t="21976" x="5067300" y="2241550"/>
          <p14:tracePt t="21992" x="4965700" y="2362200"/>
          <p14:tracePt t="21995" x="4895850" y="2432050"/>
          <p14:tracePt t="22009" x="4851400" y="2489200"/>
          <p14:tracePt t="22011" x="4832350" y="2508250"/>
          <p14:tracePt t="22026" x="4794250" y="2546350"/>
          <p14:tracePt t="22042" x="4775200" y="2578100"/>
          <p14:tracePt t="22043" x="4737100" y="2609850"/>
          <p14:tracePt t="22051" x="4730750" y="2622550"/>
          <p14:tracePt t="22059" x="4730750" y="2635250"/>
          <p14:tracePt t="22076" x="4718050" y="2635250"/>
          <p14:tracePt t="22083" x="4718050" y="2641600"/>
          <p14:tracePt t="22466" x="4692650" y="2641600"/>
          <p14:tracePt t="22475" x="4660900" y="2641600"/>
          <p14:tracePt t="22482" x="4629150" y="2641600"/>
          <p14:tracePt t="22492" x="4559300" y="2641600"/>
          <p14:tracePt t="22498" x="4502150" y="2641600"/>
          <p14:tracePt t="22509" x="4438650" y="2654300"/>
          <p14:tracePt t="22525" x="4292600" y="2667000"/>
          <p14:tracePt t="22530" x="4216400" y="2679700"/>
          <p14:tracePt t="22542" x="4133850" y="2679700"/>
          <p14:tracePt t="22560" x="3930650" y="2698750"/>
          <p14:tracePt t="22562" x="3822700" y="2698750"/>
          <p14:tracePt t="22575" x="3708400" y="2711450"/>
          <p14:tracePt t="22592" x="3371850" y="2724150"/>
          <p14:tracePt t="22594" x="3213100" y="2736850"/>
          <p14:tracePt t="22610" x="3048000" y="2743200"/>
          <p14:tracePt t="22610" x="2946400" y="2743200"/>
          <p14:tracePt t="22626" x="2641600" y="2743200"/>
          <p14:tracePt t="22633" x="2508250" y="2743200"/>
          <p14:tracePt t="22643" x="2400300" y="2743200"/>
          <p14:tracePt t="22659" x="2197100" y="2743200"/>
          <p14:tracePt t="22665" x="2108200" y="2743200"/>
          <p14:tracePt t="22676" x="2082800" y="2743200"/>
          <p14:tracePt t="22682" x="2019300" y="2743200"/>
          <p14:tracePt t="22692" x="1974850" y="2743200"/>
          <p14:tracePt t="22709" x="1892300" y="2743200"/>
          <p14:tracePt t="22713" x="1860550" y="2743200"/>
          <p14:tracePt t="22726" x="1828800" y="2743200"/>
          <p14:tracePt t="22743" x="1771650" y="2743200"/>
          <p14:tracePt t="22746" x="1746250" y="2743200"/>
          <p14:tracePt t="22759" x="1714500" y="2743200"/>
          <p14:tracePt t="22776" x="1644650" y="2743200"/>
          <p14:tracePt t="22778" x="1612900" y="2743200"/>
          <p14:tracePt t="22793" x="1581150" y="2743200"/>
          <p14:tracePt t="22809" x="1549400" y="2743200"/>
          <p14:tracePt t="22810" x="1492250" y="2736850"/>
          <p14:tracePt t="22817" x="1466850" y="2736850"/>
          <p14:tracePt t="22826" x="1447800" y="2736850"/>
          <p14:tracePt t="22843" x="1422400" y="2736850"/>
          <p14:tracePt t="22849" x="1409700" y="2736850"/>
          <p14:tracePt t="22859" x="1403350" y="2736850"/>
          <p14:tracePt t="22929" x="1435100" y="2724150"/>
          <p14:tracePt t="22937" x="1492250" y="2711450"/>
          <p14:tracePt t="22945" x="1568450" y="2679700"/>
          <p14:tracePt t="22953" x="1701800" y="2641600"/>
          <p14:tracePt t="22961" x="2006600" y="2520950"/>
          <p14:tracePt t="22969" x="2311400" y="2406650"/>
          <p14:tracePt t="22977" x="2679700" y="2286000"/>
          <p14:tracePt t="22993" x="3092450" y="2120900"/>
          <p14:tracePt t="22994" x="3587750" y="1936750"/>
          <p14:tracePt t="23009" x="4641850" y="1498600"/>
          <p14:tracePt t="23026" x="5645150" y="1054100"/>
          <p14:tracePt t="23033" x="5848350" y="939800"/>
          <p14:tracePt t="23042" x="6216650" y="762000"/>
          <p14:tracePt t="23059" x="6883400" y="425450"/>
          <p14:tracePt t="23065" x="6978650" y="349250"/>
          <p14:tracePt t="23076" x="7194550" y="234950"/>
          <p14:tracePt t="23092" x="7499350" y="254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8"/>
          <p:cNvSpPr txBox="1"/>
          <p:nvPr/>
        </p:nvSpPr>
        <p:spPr>
          <a:xfrm>
            <a:off x="588762" y="748152"/>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Research Question</a:t>
            </a:r>
            <a:endParaRPr sz="2350" b="1">
              <a:solidFill>
                <a:schemeClr val="accent4"/>
              </a:solidFill>
              <a:latin typeface="Times New Roman"/>
              <a:ea typeface="Times New Roman"/>
              <a:cs typeface="Times New Roman"/>
              <a:sym typeface="Times New Roman"/>
            </a:endParaRPr>
          </a:p>
        </p:txBody>
      </p:sp>
      <p:sp>
        <p:nvSpPr>
          <p:cNvPr id="428" name="Google Shape;428;p48"/>
          <p:cNvSpPr txBox="1"/>
          <p:nvPr/>
        </p:nvSpPr>
        <p:spPr>
          <a:xfrm>
            <a:off x="588762" y="116792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Dataset Introduction</a:t>
            </a:r>
            <a:endParaRPr sz="2350" b="1">
              <a:solidFill>
                <a:schemeClr val="accent4"/>
              </a:solidFill>
              <a:latin typeface="Times New Roman"/>
              <a:ea typeface="Times New Roman"/>
              <a:cs typeface="Times New Roman"/>
              <a:sym typeface="Times New Roman"/>
            </a:endParaRPr>
          </a:p>
        </p:txBody>
      </p:sp>
      <p:sp>
        <p:nvSpPr>
          <p:cNvPr id="429" name="Google Shape;429;p48"/>
          <p:cNvSpPr txBox="1"/>
          <p:nvPr/>
        </p:nvSpPr>
        <p:spPr>
          <a:xfrm>
            <a:off x="588762" y="1584269"/>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Machine Learning (ML) Technique</a:t>
            </a:r>
            <a:endParaRPr sz="2350" b="1">
              <a:solidFill>
                <a:schemeClr val="accent4"/>
              </a:solidFill>
              <a:latin typeface="Times New Roman"/>
              <a:ea typeface="Times New Roman"/>
              <a:cs typeface="Times New Roman"/>
              <a:sym typeface="Times New Roman"/>
            </a:endParaRPr>
          </a:p>
        </p:txBody>
      </p:sp>
      <p:sp>
        <p:nvSpPr>
          <p:cNvPr id="430" name="Google Shape;430;p48"/>
          <p:cNvSpPr txBox="1"/>
          <p:nvPr/>
        </p:nvSpPr>
        <p:spPr>
          <a:xfrm>
            <a:off x="588762" y="2002320"/>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ML Models Employed</a:t>
            </a:r>
            <a:endParaRPr sz="2350" b="1">
              <a:solidFill>
                <a:schemeClr val="accent4"/>
              </a:solidFill>
              <a:latin typeface="Times New Roman"/>
              <a:ea typeface="Times New Roman"/>
              <a:cs typeface="Times New Roman"/>
              <a:sym typeface="Times New Roman"/>
            </a:endParaRPr>
          </a:p>
        </p:txBody>
      </p:sp>
      <p:sp>
        <p:nvSpPr>
          <p:cNvPr id="431" name="Google Shape;431;p48"/>
          <p:cNvSpPr txBox="1"/>
          <p:nvPr/>
        </p:nvSpPr>
        <p:spPr>
          <a:xfrm>
            <a:off x="588762" y="242383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 Analysis and Results</a:t>
            </a:r>
            <a:endParaRPr sz="2350" b="1">
              <a:solidFill>
                <a:schemeClr val="accent4"/>
              </a:solidFill>
              <a:latin typeface="Times New Roman"/>
              <a:ea typeface="Times New Roman"/>
              <a:cs typeface="Times New Roman"/>
              <a:sym typeface="Times New Roman"/>
            </a:endParaRPr>
          </a:p>
        </p:txBody>
      </p:sp>
      <p:sp>
        <p:nvSpPr>
          <p:cNvPr id="432" name="Google Shape;432;p48"/>
          <p:cNvSpPr txBox="1"/>
          <p:nvPr/>
        </p:nvSpPr>
        <p:spPr>
          <a:xfrm>
            <a:off x="196954" y="820139"/>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1.</a:t>
            </a:r>
            <a:endParaRPr sz="1450" b="1">
              <a:solidFill>
                <a:schemeClr val="dk1"/>
              </a:solidFill>
              <a:latin typeface="Times New Roman"/>
              <a:ea typeface="Times New Roman"/>
              <a:cs typeface="Times New Roman"/>
              <a:sym typeface="Times New Roman"/>
            </a:endParaRPr>
          </a:p>
        </p:txBody>
      </p:sp>
      <p:sp>
        <p:nvSpPr>
          <p:cNvPr id="433" name="Google Shape;433;p48"/>
          <p:cNvSpPr txBox="1"/>
          <p:nvPr/>
        </p:nvSpPr>
        <p:spPr>
          <a:xfrm>
            <a:off x="196954" y="1274198"/>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2.</a:t>
            </a:r>
            <a:endParaRPr sz="1450" b="1">
              <a:solidFill>
                <a:schemeClr val="dk1"/>
              </a:solidFill>
              <a:latin typeface="Times New Roman"/>
              <a:ea typeface="Times New Roman"/>
              <a:cs typeface="Times New Roman"/>
              <a:sym typeface="Times New Roman"/>
            </a:endParaRPr>
          </a:p>
        </p:txBody>
      </p:sp>
      <p:sp>
        <p:nvSpPr>
          <p:cNvPr id="434" name="Google Shape;434;p48"/>
          <p:cNvSpPr txBox="1"/>
          <p:nvPr/>
        </p:nvSpPr>
        <p:spPr>
          <a:xfrm>
            <a:off x="196954" y="1657994"/>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3.</a:t>
            </a:r>
            <a:endParaRPr sz="1450" b="1">
              <a:solidFill>
                <a:schemeClr val="dk1"/>
              </a:solidFill>
              <a:latin typeface="Times New Roman"/>
              <a:ea typeface="Times New Roman"/>
              <a:cs typeface="Times New Roman"/>
              <a:sym typeface="Times New Roman"/>
            </a:endParaRPr>
          </a:p>
        </p:txBody>
      </p:sp>
      <p:sp>
        <p:nvSpPr>
          <p:cNvPr id="435" name="Google Shape;435;p48"/>
          <p:cNvSpPr txBox="1"/>
          <p:nvPr/>
        </p:nvSpPr>
        <p:spPr>
          <a:xfrm>
            <a:off x="196954" y="2103270"/>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4.</a:t>
            </a:r>
            <a:endParaRPr sz="1450" b="1">
              <a:solidFill>
                <a:schemeClr val="dk1"/>
              </a:solidFill>
              <a:latin typeface="Times New Roman"/>
              <a:ea typeface="Times New Roman"/>
              <a:cs typeface="Times New Roman"/>
              <a:sym typeface="Times New Roman"/>
            </a:endParaRPr>
          </a:p>
        </p:txBody>
      </p:sp>
      <p:sp>
        <p:nvSpPr>
          <p:cNvPr id="436" name="Google Shape;436;p48"/>
          <p:cNvSpPr txBox="1"/>
          <p:nvPr/>
        </p:nvSpPr>
        <p:spPr>
          <a:xfrm>
            <a:off x="196954" y="25485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5.</a:t>
            </a:r>
            <a:endParaRPr sz="1450" b="1">
              <a:solidFill>
                <a:schemeClr val="dk1"/>
              </a:solidFill>
              <a:latin typeface="Times New Roman"/>
              <a:ea typeface="Times New Roman"/>
              <a:cs typeface="Times New Roman"/>
              <a:sym typeface="Times New Roman"/>
            </a:endParaRPr>
          </a:p>
        </p:txBody>
      </p:sp>
      <p:sp>
        <p:nvSpPr>
          <p:cNvPr id="437" name="Google Shape;437;p48"/>
          <p:cNvSpPr txBox="1"/>
          <p:nvPr/>
        </p:nvSpPr>
        <p:spPr>
          <a:xfrm>
            <a:off x="196954" y="29507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6.</a:t>
            </a:r>
            <a:endParaRPr sz="1450" b="1">
              <a:solidFill>
                <a:schemeClr val="dk1"/>
              </a:solidFill>
              <a:latin typeface="Times New Roman"/>
              <a:ea typeface="Times New Roman"/>
              <a:cs typeface="Times New Roman"/>
              <a:sym typeface="Times New Roman"/>
            </a:endParaRPr>
          </a:p>
        </p:txBody>
      </p:sp>
      <p:sp>
        <p:nvSpPr>
          <p:cNvPr id="438" name="Google Shape;438;p48"/>
          <p:cNvSpPr txBox="1"/>
          <p:nvPr/>
        </p:nvSpPr>
        <p:spPr>
          <a:xfrm>
            <a:off x="588762" y="284354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Concluding Remarks</a:t>
            </a:r>
            <a:endParaRPr sz="2350" b="1">
              <a:solidFill>
                <a:schemeClr val="dk1"/>
              </a:solidFill>
              <a:latin typeface="Times New Roman"/>
              <a:ea typeface="Times New Roman"/>
              <a:cs typeface="Times New Roman"/>
              <a:sym typeface="Times New Roman"/>
            </a:endParaRPr>
          </a:p>
        </p:txBody>
      </p:sp>
      <p:sp>
        <p:nvSpPr>
          <p:cNvPr id="439" name="Google Shape;439;p48"/>
          <p:cNvSpPr txBox="1"/>
          <p:nvPr/>
        </p:nvSpPr>
        <p:spPr>
          <a:xfrm>
            <a:off x="588762" y="326338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Limitations of Data and Methods</a:t>
            </a:r>
            <a:endParaRPr sz="2350" b="1">
              <a:solidFill>
                <a:schemeClr val="accent4"/>
              </a:solidFill>
              <a:latin typeface="Times New Roman"/>
              <a:ea typeface="Times New Roman"/>
              <a:cs typeface="Times New Roman"/>
              <a:sym typeface="Times New Roman"/>
            </a:endParaRPr>
          </a:p>
        </p:txBody>
      </p:sp>
      <p:sp>
        <p:nvSpPr>
          <p:cNvPr id="440" name="Google Shape;440;p48"/>
          <p:cNvSpPr txBox="1"/>
          <p:nvPr/>
        </p:nvSpPr>
        <p:spPr>
          <a:xfrm>
            <a:off x="196954" y="3333656"/>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7.</a:t>
            </a:r>
            <a:endParaRPr sz="1450" b="1">
              <a:solidFill>
                <a:schemeClr val="dk1"/>
              </a:solidFill>
              <a:latin typeface="Times New Roman"/>
              <a:ea typeface="Times New Roman"/>
              <a:cs typeface="Times New Roman"/>
              <a:sym typeface="Times New Roman"/>
            </a:endParaRPr>
          </a:p>
        </p:txBody>
      </p:sp>
      <p:pic>
        <p:nvPicPr>
          <p:cNvPr id="22" name="Audio 21">
            <a:extLst>
              <a:ext uri="{FF2B5EF4-FFF2-40B4-BE49-F238E27FC236}">
                <a16:creationId xmlns:a16="http://schemas.microsoft.com/office/drawing/2014/main" id="{8E60557F-F51C-0C70-C9C9-C79E446F7F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85"/>
    </mc:Choice>
    <mc:Fallback>
      <p:transition spd="slow" advTm="1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9"/>
          <p:cNvSpPr txBox="1"/>
          <p:nvPr/>
        </p:nvSpPr>
        <p:spPr>
          <a:xfrm>
            <a:off x="441600" y="1143000"/>
            <a:ext cx="8260800" cy="33239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dirty="0">
                <a:solidFill>
                  <a:schemeClr val="dk1"/>
                </a:solidFill>
                <a:latin typeface="Times New Roman"/>
                <a:ea typeface="Times New Roman"/>
                <a:cs typeface="Times New Roman"/>
                <a:sym typeface="Times New Roman"/>
              </a:rPr>
              <a:t>Summary</a:t>
            </a:r>
          </a:p>
          <a:p>
            <a:pPr marL="0" lvl="0" indent="0" algn="l" rtl="0">
              <a:spcBef>
                <a:spcPts val="0"/>
              </a:spcBef>
              <a:spcAft>
                <a:spcPts val="0"/>
              </a:spcAft>
              <a:buNone/>
            </a:pPr>
            <a:r>
              <a:rPr lang="en" sz="1700" dirty="0">
                <a:solidFill>
                  <a:schemeClr val="dk1"/>
                </a:solidFill>
                <a:latin typeface="Times New Roman"/>
                <a:ea typeface="Times New Roman"/>
                <a:cs typeface="Times New Roman"/>
                <a:sym typeface="Times New Roman"/>
              </a:rPr>
              <a:t>  -     </a:t>
            </a:r>
            <a:r>
              <a:rPr lang="en-GB" sz="1700" dirty="0">
                <a:solidFill>
                  <a:schemeClr val="dk1"/>
                </a:solidFill>
                <a:latin typeface="Times New Roman"/>
                <a:ea typeface="Times New Roman"/>
                <a:cs typeface="Times New Roman"/>
                <a:sym typeface="Times New Roman"/>
              </a:rPr>
              <a:t>Dropping even a single feature that was least important and lowest correlated with             Exited, had no marginal effect on performance</a:t>
            </a:r>
            <a:endParaRPr sz="1700" dirty="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Model poor performance when data was left imbalanced on minority class</a:t>
            </a:r>
            <a:endParaRPr sz="1700" dirty="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Oversampling techniques marginally improve accuracy by 2-3% at most tunings</a:t>
            </a:r>
            <a:endParaRPr sz="1700" dirty="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Oversampling techniques drastically improve performance on minority class</a:t>
            </a:r>
            <a:endParaRPr sz="1700" dirty="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Char char="-"/>
            </a:pPr>
            <a:r>
              <a:rPr lang="en" sz="1700" dirty="0" err="1">
                <a:solidFill>
                  <a:schemeClr val="dk1"/>
                </a:solidFill>
                <a:latin typeface="Times New Roman"/>
                <a:ea typeface="Times New Roman"/>
                <a:cs typeface="Times New Roman"/>
                <a:sym typeface="Times New Roman"/>
              </a:rPr>
              <a:t>RandomOverSampler</a:t>
            </a:r>
            <a:r>
              <a:rPr lang="en" sz="1700" dirty="0">
                <a:solidFill>
                  <a:schemeClr val="dk1"/>
                </a:solidFill>
                <a:latin typeface="Times New Roman"/>
                <a:ea typeface="Times New Roman"/>
                <a:cs typeface="Times New Roman"/>
                <a:sym typeface="Times New Roman"/>
              </a:rPr>
              <a:t> (ROS) had good accuracy but tended to overfit the data</a:t>
            </a:r>
            <a:endParaRPr sz="1700" dirty="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SMOTE had good accuracy, slightly less that ROS, but did not overfit the data once tuned with GCV + </a:t>
            </a:r>
            <a:r>
              <a:rPr lang="en" sz="1700" dirty="0" err="1">
                <a:solidFill>
                  <a:schemeClr val="dk1"/>
                </a:solidFill>
                <a:latin typeface="Times New Roman"/>
                <a:ea typeface="Times New Roman"/>
                <a:cs typeface="Times New Roman"/>
                <a:sym typeface="Times New Roman"/>
              </a:rPr>
              <a:t>ccp_alpha</a:t>
            </a:r>
            <a:endParaRPr sz="1700" dirty="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All models saw 2-3% increase  in performance when tuned with </a:t>
            </a:r>
            <a:r>
              <a:rPr lang="en" sz="1700" dirty="0" err="1">
                <a:solidFill>
                  <a:schemeClr val="dk1"/>
                </a:solidFill>
                <a:latin typeface="Times New Roman"/>
                <a:ea typeface="Times New Roman"/>
                <a:cs typeface="Times New Roman"/>
                <a:sym typeface="Times New Roman"/>
              </a:rPr>
              <a:t>GridSearch</a:t>
            </a:r>
            <a:r>
              <a:rPr lang="en" sz="1700" dirty="0">
                <a:solidFill>
                  <a:schemeClr val="dk1"/>
                </a:solidFill>
                <a:latin typeface="Times New Roman"/>
                <a:ea typeface="Times New Roman"/>
                <a:cs typeface="Times New Roman"/>
                <a:sym typeface="Times New Roman"/>
              </a:rPr>
              <a:t> CV</a:t>
            </a:r>
            <a:endParaRPr sz="1700" dirty="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Char char="-"/>
            </a:pPr>
            <a:r>
              <a:rPr lang="en" sz="1700" dirty="0">
                <a:solidFill>
                  <a:schemeClr val="dk1"/>
                </a:solidFill>
                <a:latin typeface="Times New Roman"/>
                <a:ea typeface="Times New Roman"/>
                <a:cs typeface="Times New Roman"/>
                <a:sym typeface="Times New Roman"/>
              </a:rPr>
              <a:t>All models saw 2-3% increase  in performance when tuned with Cost Complexity Pruning alpha, with the exception of ROS which saw a 2% decrease</a:t>
            </a:r>
            <a:endParaRPr sz="1700" dirty="0">
              <a:solidFill>
                <a:schemeClr val="dk1"/>
              </a:solidFill>
              <a:latin typeface="Times New Roman"/>
              <a:ea typeface="Times New Roman"/>
              <a:cs typeface="Times New Roman"/>
              <a:sym typeface="Times New Roman"/>
            </a:endParaRPr>
          </a:p>
        </p:txBody>
      </p:sp>
      <p:pic>
        <p:nvPicPr>
          <p:cNvPr id="22" name="Audio 21">
            <a:extLst>
              <a:ext uri="{FF2B5EF4-FFF2-40B4-BE49-F238E27FC236}">
                <a16:creationId xmlns:a16="http://schemas.microsoft.com/office/drawing/2014/main" id="{969C2B1D-3766-7173-934B-49E42EF66E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962"/>
    </mc:Choice>
    <mc:Fallback>
      <p:transition spd="slow" advTm="3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96950" y="223825"/>
            <a:ext cx="8011800" cy="18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750">
                <a:solidFill>
                  <a:schemeClr val="dk1"/>
                </a:solidFill>
                <a:latin typeface="Times New Roman"/>
                <a:ea typeface="Times New Roman"/>
                <a:cs typeface="Times New Roman"/>
                <a:sym typeface="Times New Roman"/>
              </a:rPr>
              <a:t>"Can we accurately predict customer churn and fine tune it using a decision tree model?". </a:t>
            </a:r>
            <a:endParaRPr sz="3750">
              <a:solidFill>
                <a:schemeClr val="dk1"/>
              </a:solidFill>
              <a:latin typeface="Times New Roman"/>
              <a:ea typeface="Times New Roman"/>
              <a:cs typeface="Times New Roman"/>
              <a:sym typeface="Times New Roman"/>
            </a:endParaRPr>
          </a:p>
        </p:txBody>
      </p:sp>
      <p:sp>
        <p:nvSpPr>
          <p:cNvPr id="12" name="TextBox 11">
            <a:extLst>
              <a:ext uri="{FF2B5EF4-FFF2-40B4-BE49-F238E27FC236}">
                <a16:creationId xmlns:a16="http://schemas.microsoft.com/office/drawing/2014/main" id="{9F1268B8-88F1-4B30-51CE-49973F9EF458}"/>
              </a:ext>
            </a:extLst>
          </p:cNvPr>
          <p:cNvSpPr txBox="1"/>
          <p:nvPr/>
        </p:nvSpPr>
        <p:spPr>
          <a:xfrm>
            <a:off x="358588" y="2292314"/>
            <a:ext cx="4572000" cy="2246769"/>
          </a:xfrm>
          <a:prstGeom prst="rect">
            <a:avLst/>
          </a:prstGeom>
          <a:noFill/>
        </p:spPr>
        <p:txBody>
          <a:bodyPr wrap="square">
            <a:spAutoFit/>
          </a:bodyPr>
          <a:lstStyle/>
          <a:p>
            <a:pPr marL="0" lvl="0" indent="0" algn="l" rtl="0">
              <a:spcBef>
                <a:spcPts val="0"/>
              </a:spcBef>
              <a:spcAft>
                <a:spcPts val="0"/>
              </a:spcAft>
              <a:buNone/>
            </a:pPr>
            <a:r>
              <a:rPr lang="en-GB" sz="1400" dirty="0">
                <a:solidFill>
                  <a:schemeClr val="dk1"/>
                </a:solidFill>
                <a:latin typeface="Times New Roman"/>
                <a:ea typeface="Times New Roman"/>
                <a:cs typeface="Times New Roman"/>
                <a:sym typeface="Times New Roman"/>
              </a:rPr>
              <a:t>Why should you care?</a:t>
            </a:r>
          </a:p>
          <a:p>
            <a:pPr marL="457200" lvl="0" indent="-355600" algn="l" rtl="0">
              <a:spcBef>
                <a:spcPts val="0"/>
              </a:spcBef>
              <a:spcAft>
                <a:spcPts val="0"/>
              </a:spcAft>
              <a:buClr>
                <a:schemeClr val="dk1"/>
              </a:buClr>
              <a:buSzPts val="2000"/>
              <a:buFont typeface="Times New Roman"/>
              <a:buChar char="-"/>
            </a:pPr>
            <a:r>
              <a:rPr lang="en-GB" sz="1400" dirty="0">
                <a:solidFill>
                  <a:schemeClr val="dk1"/>
                </a:solidFill>
                <a:latin typeface="Times New Roman"/>
                <a:ea typeface="Times New Roman"/>
                <a:cs typeface="Times New Roman"/>
                <a:sym typeface="Times New Roman"/>
              </a:rPr>
              <a:t>Churn rate is critical for management and financial strategy</a:t>
            </a:r>
          </a:p>
          <a:p>
            <a:pPr marL="457200" lvl="0" indent="-355600" algn="l" rtl="0">
              <a:spcBef>
                <a:spcPts val="0"/>
              </a:spcBef>
              <a:spcAft>
                <a:spcPts val="0"/>
              </a:spcAft>
              <a:buClr>
                <a:schemeClr val="dk1"/>
              </a:buClr>
              <a:buSzPts val="2000"/>
              <a:buFont typeface="Times New Roman"/>
              <a:buChar char="-"/>
            </a:pPr>
            <a:r>
              <a:rPr lang="en-GB" sz="1400" dirty="0">
                <a:solidFill>
                  <a:schemeClr val="dk1"/>
                </a:solidFill>
                <a:latin typeface="Times New Roman"/>
                <a:ea typeface="Times New Roman"/>
                <a:cs typeface="Times New Roman"/>
                <a:sym typeface="Times New Roman"/>
              </a:rPr>
              <a:t>Customer acquisition in general considered 5x more expensive than customer retention across organisations (Hart et al. 1990)</a:t>
            </a:r>
          </a:p>
          <a:p>
            <a:pPr marL="457200" indent="-355600">
              <a:buClr>
                <a:schemeClr val="dk1"/>
              </a:buClr>
              <a:buSzPts val="2000"/>
              <a:buFont typeface="Times New Roman"/>
              <a:buChar char="-"/>
            </a:pPr>
            <a:r>
              <a:rPr lang="en-GB" sz="1400" dirty="0">
                <a:solidFill>
                  <a:schemeClr val="dk1"/>
                </a:solidFill>
                <a:latin typeface="Times New Roman"/>
                <a:ea typeface="Times New Roman"/>
                <a:cs typeface="Times New Roman"/>
                <a:sym typeface="Times New Roman"/>
              </a:rPr>
              <a:t>Developing a model to predict churn based on existing features helps provide a structural backbone for strategy and reduce need for acquisition and subsequent losses</a:t>
            </a:r>
          </a:p>
        </p:txBody>
      </p:sp>
      <p:pic>
        <p:nvPicPr>
          <p:cNvPr id="157" name="Audio 156">
            <a:extLst>
              <a:ext uri="{FF2B5EF4-FFF2-40B4-BE49-F238E27FC236}">
                <a16:creationId xmlns:a16="http://schemas.microsoft.com/office/drawing/2014/main" id="{43683B5E-4FD9-3AE7-A6AB-7F9EB2487D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854"/>
    </mc:Choice>
    <mc:Fallback>
      <p:transition spd="slow" advTm="22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0"/>
          <p:cNvSpPr txBox="1"/>
          <p:nvPr/>
        </p:nvSpPr>
        <p:spPr>
          <a:xfrm>
            <a:off x="588762" y="748152"/>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Research Question</a:t>
            </a:r>
            <a:endParaRPr sz="2350" b="1">
              <a:solidFill>
                <a:schemeClr val="accent4"/>
              </a:solidFill>
              <a:latin typeface="Times New Roman"/>
              <a:ea typeface="Times New Roman"/>
              <a:cs typeface="Times New Roman"/>
              <a:sym typeface="Times New Roman"/>
            </a:endParaRPr>
          </a:p>
        </p:txBody>
      </p:sp>
      <p:sp>
        <p:nvSpPr>
          <p:cNvPr id="451" name="Google Shape;451;p50"/>
          <p:cNvSpPr txBox="1"/>
          <p:nvPr/>
        </p:nvSpPr>
        <p:spPr>
          <a:xfrm>
            <a:off x="588762" y="116792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Dataset Introduction</a:t>
            </a:r>
            <a:endParaRPr sz="2350" b="1">
              <a:solidFill>
                <a:schemeClr val="accent4"/>
              </a:solidFill>
              <a:latin typeface="Times New Roman"/>
              <a:ea typeface="Times New Roman"/>
              <a:cs typeface="Times New Roman"/>
              <a:sym typeface="Times New Roman"/>
            </a:endParaRPr>
          </a:p>
        </p:txBody>
      </p:sp>
      <p:sp>
        <p:nvSpPr>
          <p:cNvPr id="452" name="Google Shape;452;p50"/>
          <p:cNvSpPr txBox="1"/>
          <p:nvPr/>
        </p:nvSpPr>
        <p:spPr>
          <a:xfrm>
            <a:off x="588762" y="1584269"/>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Machine Learning (ML) Technique</a:t>
            </a:r>
            <a:endParaRPr sz="2350" b="1">
              <a:solidFill>
                <a:schemeClr val="accent4"/>
              </a:solidFill>
              <a:latin typeface="Times New Roman"/>
              <a:ea typeface="Times New Roman"/>
              <a:cs typeface="Times New Roman"/>
              <a:sym typeface="Times New Roman"/>
            </a:endParaRPr>
          </a:p>
        </p:txBody>
      </p:sp>
      <p:sp>
        <p:nvSpPr>
          <p:cNvPr id="453" name="Google Shape;453;p50"/>
          <p:cNvSpPr txBox="1"/>
          <p:nvPr/>
        </p:nvSpPr>
        <p:spPr>
          <a:xfrm>
            <a:off x="588762" y="2002320"/>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ML Models Employed</a:t>
            </a:r>
            <a:endParaRPr sz="2350" b="1">
              <a:solidFill>
                <a:schemeClr val="accent4"/>
              </a:solidFill>
              <a:latin typeface="Times New Roman"/>
              <a:ea typeface="Times New Roman"/>
              <a:cs typeface="Times New Roman"/>
              <a:sym typeface="Times New Roman"/>
            </a:endParaRPr>
          </a:p>
        </p:txBody>
      </p:sp>
      <p:sp>
        <p:nvSpPr>
          <p:cNvPr id="454" name="Google Shape;454;p50"/>
          <p:cNvSpPr txBox="1"/>
          <p:nvPr/>
        </p:nvSpPr>
        <p:spPr>
          <a:xfrm>
            <a:off x="588762" y="242383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 Analysis and Results</a:t>
            </a:r>
            <a:endParaRPr sz="2350" b="1">
              <a:solidFill>
                <a:schemeClr val="accent4"/>
              </a:solidFill>
              <a:latin typeface="Times New Roman"/>
              <a:ea typeface="Times New Roman"/>
              <a:cs typeface="Times New Roman"/>
              <a:sym typeface="Times New Roman"/>
            </a:endParaRPr>
          </a:p>
        </p:txBody>
      </p:sp>
      <p:sp>
        <p:nvSpPr>
          <p:cNvPr id="455" name="Google Shape;455;p50"/>
          <p:cNvSpPr txBox="1"/>
          <p:nvPr/>
        </p:nvSpPr>
        <p:spPr>
          <a:xfrm>
            <a:off x="196954" y="820139"/>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1.</a:t>
            </a:r>
            <a:endParaRPr sz="1450" b="1">
              <a:solidFill>
                <a:schemeClr val="dk1"/>
              </a:solidFill>
              <a:latin typeface="Times New Roman"/>
              <a:ea typeface="Times New Roman"/>
              <a:cs typeface="Times New Roman"/>
              <a:sym typeface="Times New Roman"/>
            </a:endParaRPr>
          </a:p>
        </p:txBody>
      </p:sp>
      <p:sp>
        <p:nvSpPr>
          <p:cNvPr id="456" name="Google Shape;456;p50"/>
          <p:cNvSpPr txBox="1"/>
          <p:nvPr/>
        </p:nvSpPr>
        <p:spPr>
          <a:xfrm>
            <a:off x="196954" y="1274198"/>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2.</a:t>
            </a:r>
            <a:endParaRPr sz="1450" b="1">
              <a:solidFill>
                <a:schemeClr val="dk1"/>
              </a:solidFill>
              <a:latin typeface="Times New Roman"/>
              <a:ea typeface="Times New Roman"/>
              <a:cs typeface="Times New Roman"/>
              <a:sym typeface="Times New Roman"/>
            </a:endParaRPr>
          </a:p>
        </p:txBody>
      </p:sp>
      <p:sp>
        <p:nvSpPr>
          <p:cNvPr id="457" name="Google Shape;457;p50"/>
          <p:cNvSpPr txBox="1"/>
          <p:nvPr/>
        </p:nvSpPr>
        <p:spPr>
          <a:xfrm>
            <a:off x="196954" y="1657994"/>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3.</a:t>
            </a:r>
            <a:endParaRPr sz="1450" b="1">
              <a:solidFill>
                <a:schemeClr val="dk1"/>
              </a:solidFill>
              <a:latin typeface="Times New Roman"/>
              <a:ea typeface="Times New Roman"/>
              <a:cs typeface="Times New Roman"/>
              <a:sym typeface="Times New Roman"/>
            </a:endParaRPr>
          </a:p>
        </p:txBody>
      </p:sp>
      <p:sp>
        <p:nvSpPr>
          <p:cNvPr id="458" name="Google Shape;458;p50"/>
          <p:cNvSpPr txBox="1"/>
          <p:nvPr/>
        </p:nvSpPr>
        <p:spPr>
          <a:xfrm>
            <a:off x="196954" y="2103270"/>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4.</a:t>
            </a:r>
            <a:endParaRPr sz="1450" b="1">
              <a:solidFill>
                <a:schemeClr val="dk1"/>
              </a:solidFill>
              <a:latin typeface="Times New Roman"/>
              <a:ea typeface="Times New Roman"/>
              <a:cs typeface="Times New Roman"/>
              <a:sym typeface="Times New Roman"/>
            </a:endParaRPr>
          </a:p>
        </p:txBody>
      </p:sp>
      <p:sp>
        <p:nvSpPr>
          <p:cNvPr id="459" name="Google Shape;459;p50"/>
          <p:cNvSpPr txBox="1"/>
          <p:nvPr/>
        </p:nvSpPr>
        <p:spPr>
          <a:xfrm>
            <a:off x="196954" y="25485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5.</a:t>
            </a:r>
            <a:endParaRPr sz="1450" b="1">
              <a:solidFill>
                <a:schemeClr val="dk1"/>
              </a:solidFill>
              <a:latin typeface="Times New Roman"/>
              <a:ea typeface="Times New Roman"/>
              <a:cs typeface="Times New Roman"/>
              <a:sym typeface="Times New Roman"/>
            </a:endParaRPr>
          </a:p>
        </p:txBody>
      </p:sp>
      <p:sp>
        <p:nvSpPr>
          <p:cNvPr id="460" name="Google Shape;460;p50"/>
          <p:cNvSpPr txBox="1"/>
          <p:nvPr/>
        </p:nvSpPr>
        <p:spPr>
          <a:xfrm>
            <a:off x="196954" y="29507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6.</a:t>
            </a:r>
            <a:endParaRPr sz="1450" b="1">
              <a:solidFill>
                <a:schemeClr val="dk1"/>
              </a:solidFill>
              <a:latin typeface="Times New Roman"/>
              <a:ea typeface="Times New Roman"/>
              <a:cs typeface="Times New Roman"/>
              <a:sym typeface="Times New Roman"/>
            </a:endParaRPr>
          </a:p>
        </p:txBody>
      </p:sp>
      <p:sp>
        <p:nvSpPr>
          <p:cNvPr id="461" name="Google Shape;461;p50"/>
          <p:cNvSpPr txBox="1"/>
          <p:nvPr/>
        </p:nvSpPr>
        <p:spPr>
          <a:xfrm>
            <a:off x="588762" y="284354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Concluding Remarks</a:t>
            </a:r>
            <a:endParaRPr sz="2350" b="1">
              <a:solidFill>
                <a:schemeClr val="accent4"/>
              </a:solidFill>
              <a:latin typeface="Times New Roman"/>
              <a:ea typeface="Times New Roman"/>
              <a:cs typeface="Times New Roman"/>
              <a:sym typeface="Times New Roman"/>
            </a:endParaRPr>
          </a:p>
        </p:txBody>
      </p:sp>
      <p:sp>
        <p:nvSpPr>
          <p:cNvPr id="462" name="Google Shape;462;p50"/>
          <p:cNvSpPr txBox="1"/>
          <p:nvPr/>
        </p:nvSpPr>
        <p:spPr>
          <a:xfrm>
            <a:off x="588762" y="326338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Limitations of Data and Methods</a:t>
            </a:r>
            <a:endParaRPr sz="2350" b="1">
              <a:solidFill>
                <a:schemeClr val="dk1"/>
              </a:solidFill>
              <a:latin typeface="Times New Roman"/>
              <a:ea typeface="Times New Roman"/>
              <a:cs typeface="Times New Roman"/>
              <a:sym typeface="Times New Roman"/>
            </a:endParaRPr>
          </a:p>
        </p:txBody>
      </p:sp>
      <p:sp>
        <p:nvSpPr>
          <p:cNvPr id="463" name="Google Shape;463;p50"/>
          <p:cNvSpPr txBox="1"/>
          <p:nvPr/>
        </p:nvSpPr>
        <p:spPr>
          <a:xfrm>
            <a:off x="196954" y="3333656"/>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7.</a:t>
            </a:r>
            <a:endParaRPr sz="1450" b="1">
              <a:solidFill>
                <a:schemeClr val="dk1"/>
              </a:solidFill>
              <a:latin typeface="Times New Roman"/>
              <a:ea typeface="Times New Roman"/>
              <a:cs typeface="Times New Roman"/>
              <a:sym typeface="Times New Roman"/>
            </a:endParaRPr>
          </a:p>
        </p:txBody>
      </p:sp>
      <p:pic>
        <p:nvPicPr>
          <p:cNvPr id="4" name="Audio 3">
            <a:extLst>
              <a:ext uri="{FF2B5EF4-FFF2-40B4-BE49-F238E27FC236}">
                <a16:creationId xmlns:a16="http://schemas.microsoft.com/office/drawing/2014/main" id="{DC213575-E092-7988-DE57-F240619D41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16"/>
    </mc:Choice>
    <mc:Fallback>
      <p:transition spd="slow" advTm="3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p:nvPr/>
        </p:nvSpPr>
        <p:spPr>
          <a:xfrm>
            <a:off x="343650" y="658200"/>
            <a:ext cx="4107600" cy="38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a:solidFill>
                  <a:schemeClr val="dk1"/>
                </a:solidFill>
                <a:latin typeface="Times New Roman"/>
                <a:ea typeface="Times New Roman"/>
                <a:cs typeface="Times New Roman"/>
                <a:sym typeface="Times New Roman"/>
              </a:rPr>
              <a:t>Imbalanced dataset</a:t>
            </a:r>
            <a:endParaRPr sz="2350">
              <a:solidFill>
                <a:schemeClr val="dk1"/>
              </a:solidFill>
              <a:latin typeface="Times New Roman"/>
              <a:ea typeface="Times New Roman"/>
              <a:cs typeface="Times New Roman"/>
              <a:sym typeface="Times New Roman"/>
            </a:endParaRPr>
          </a:p>
          <a:p>
            <a:pPr marL="457200" lvl="0"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Oversampling</a:t>
            </a:r>
            <a:endParaRPr sz="2350">
              <a:solidFill>
                <a:schemeClr val="dk1"/>
              </a:solidFill>
              <a:latin typeface="Times New Roman"/>
              <a:ea typeface="Times New Roman"/>
              <a:cs typeface="Times New Roman"/>
              <a:sym typeface="Times New Roman"/>
            </a:endParaRPr>
          </a:p>
          <a:p>
            <a:pPr marL="914400" lvl="1"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RandomOverSampling</a:t>
            </a:r>
            <a:endParaRPr sz="2350">
              <a:solidFill>
                <a:schemeClr val="dk1"/>
              </a:solidFill>
              <a:latin typeface="Times New Roman"/>
              <a:ea typeface="Times New Roman"/>
              <a:cs typeface="Times New Roman"/>
              <a:sym typeface="Times New Roman"/>
            </a:endParaRPr>
          </a:p>
          <a:p>
            <a:pPr marL="1371600" lvl="2"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Random on existing data</a:t>
            </a:r>
            <a:endParaRPr sz="2350">
              <a:solidFill>
                <a:schemeClr val="dk1"/>
              </a:solidFill>
              <a:latin typeface="Times New Roman"/>
              <a:ea typeface="Times New Roman"/>
              <a:cs typeface="Times New Roman"/>
              <a:sym typeface="Times New Roman"/>
            </a:endParaRPr>
          </a:p>
          <a:p>
            <a:pPr marL="914400" lvl="1"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SMOTE</a:t>
            </a:r>
            <a:endParaRPr sz="2350">
              <a:solidFill>
                <a:schemeClr val="dk1"/>
              </a:solidFill>
              <a:latin typeface="Times New Roman"/>
              <a:ea typeface="Times New Roman"/>
              <a:cs typeface="Times New Roman"/>
              <a:sym typeface="Times New Roman"/>
            </a:endParaRPr>
          </a:p>
          <a:p>
            <a:pPr marL="1371600" lvl="2"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“Synthetic”</a:t>
            </a:r>
            <a:endParaRPr sz="2350">
              <a:solidFill>
                <a:schemeClr val="dk1"/>
              </a:solidFill>
              <a:latin typeface="Times New Roman"/>
              <a:ea typeface="Times New Roman"/>
              <a:cs typeface="Times New Roman"/>
              <a:sym typeface="Times New Roman"/>
            </a:endParaRPr>
          </a:p>
          <a:p>
            <a:pPr marL="914400" lvl="1" indent="-377825" algn="l" rtl="0">
              <a:spcBef>
                <a:spcPts val="0"/>
              </a:spcBef>
              <a:spcAft>
                <a:spcPts val="0"/>
              </a:spcAft>
              <a:buClr>
                <a:schemeClr val="dk1"/>
              </a:buClr>
              <a:buSzPts val="2350"/>
              <a:buFont typeface="Times New Roman"/>
              <a:buChar char="-"/>
            </a:pPr>
            <a:r>
              <a:rPr lang="en" sz="2350">
                <a:solidFill>
                  <a:schemeClr val="dk1"/>
                </a:solidFill>
                <a:latin typeface="Times New Roman"/>
                <a:ea typeface="Times New Roman"/>
                <a:cs typeface="Times New Roman"/>
                <a:sym typeface="Times New Roman"/>
              </a:rPr>
              <a:t>Generated samples may be unrealistic, not as reliable as real data</a:t>
            </a:r>
            <a:endParaRPr sz="2350">
              <a:solidFill>
                <a:schemeClr val="dk1"/>
              </a:solidFill>
              <a:latin typeface="Times New Roman"/>
              <a:ea typeface="Times New Roman"/>
              <a:cs typeface="Times New Roman"/>
              <a:sym typeface="Times New Roman"/>
            </a:endParaRPr>
          </a:p>
        </p:txBody>
      </p:sp>
      <p:pic>
        <p:nvPicPr>
          <p:cNvPr id="34" name="Audio 33">
            <a:extLst>
              <a:ext uri="{FF2B5EF4-FFF2-40B4-BE49-F238E27FC236}">
                <a16:creationId xmlns:a16="http://schemas.microsoft.com/office/drawing/2014/main" id="{32493C8F-DCE5-69C2-DF13-70CE6B10C9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540"/>
    </mc:Choice>
    <mc:Fallback>
      <p:transition spd="slow" advTm="26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2"/>
          <p:cNvSpPr txBox="1"/>
          <p:nvPr/>
        </p:nvSpPr>
        <p:spPr>
          <a:xfrm>
            <a:off x="1086250" y="2025450"/>
            <a:ext cx="1855200" cy="5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50">
                <a:solidFill>
                  <a:schemeClr val="dk1"/>
                </a:solidFill>
                <a:latin typeface="Times New Roman"/>
                <a:ea typeface="Times New Roman"/>
                <a:cs typeface="Times New Roman"/>
                <a:sym typeface="Times New Roman"/>
              </a:rPr>
              <a:t>Bibliography</a:t>
            </a:r>
            <a:endParaRPr sz="2350">
              <a:solidFill>
                <a:schemeClr val="dk1"/>
              </a:solidFill>
              <a:latin typeface="Times New Roman"/>
              <a:ea typeface="Times New Roman"/>
              <a:cs typeface="Times New Roman"/>
              <a:sym typeface="Times New Roman"/>
            </a:endParaRPr>
          </a:p>
        </p:txBody>
      </p:sp>
      <p:pic>
        <p:nvPicPr>
          <p:cNvPr id="474" name="Google Shape;474;p52"/>
          <p:cNvPicPr preferRelativeResize="0"/>
          <p:nvPr/>
        </p:nvPicPr>
        <p:blipFill>
          <a:blip r:embed="rId5">
            <a:alphaModFix/>
          </a:blip>
          <a:stretch>
            <a:fillRect/>
          </a:stretch>
        </p:blipFill>
        <p:spPr>
          <a:xfrm>
            <a:off x="4233100" y="178200"/>
            <a:ext cx="4693221" cy="4640929"/>
          </a:xfrm>
          <a:prstGeom prst="rect">
            <a:avLst/>
          </a:prstGeom>
          <a:noFill/>
          <a:ln>
            <a:noFill/>
          </a:ln>
        </p:spPr>
      </p:pic>
      <p:pic>
        <p:nvPicPr>
          <p:cNvPr id="475" name="Google Shape;475;p52"/>
          <p:cNvPicPr preferRelativeResize="0"/>
          <p:nvPr/>
        </p:nvPicPr>
        <p:blipFill rotWithShape="1">
          <a:blip r:embed="rId6">
            <a:alphaModFix/>
          </a:blip>
          <a:srcRect t="20242"/>
          <a:stretch/>
        </p:blipFill>
        <p:spPr>
          <a:xfrm>
            <a:off x="4233100" y="4350787"/>
            <a:ext cx="4693225" cy="614513"/>
          </a:xfrm>
          <a:prstGeom prst="rect">
            <a:avLst/>
          </a:prstGeom>
          <a:noFill/>
          <a:ln>
            <a:noFill/>
          </a:ln>
        </p:spPr>
      </p:pic>
      <p:pic>
        <p:nvPicPr>
          <p:cNvPr id="32" name="Audio 31">
            <a:extLst>
              <a:ext uri="{FF2B5EF4-FFF2-40B4-BE49-F238E27FC236}">
                <a16:creationId xmlns:a16="http://schemas.microsoft.com/office/drawing/2014/main" id="{E74AFDBB-1520-B7C2-4B3E-CA9CD3619F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40"/>
    </mc:Choice>
    <mc:Fallback>
      <p:transition spd="slow" advTm="3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p:nvPr/>
        </p:nvSpPr>
        <p:spPr>
          <a:xfrm>
            <a:off x="588762" y="748152"/>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Research Question</a:t>
            </a:r>
            <a:endParaRPr sz="2350" b="1">
              <a:solidFill>
                <a:schemeClr val="accent4"/>
              </a:solidFill>
              <a:latin typeface="Times New Roman"/>
              <a:ea typeface="Times New Roman"/>
              <a:cs typeface="Times New Roman"/>
              <a:sym typeface="Times New Roman"/>
            </a:endParaRPr>
          </a:p>
        </p:txBody>
      </p:sp>
      <p:sp>
        <p:nvSpPr>
          <p:cNvPr id="162" name="Google Shape;162;p23"/>
          <p:cNvSpPr txBox="1"/>
          <p:nvPr/>
        </p:nvSpPr>
        <p:spPr>
          <a:xfrm>
            <a:off x="588762" y="116792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dk1"/>
                </a:solidFill>
                <a:latin typeface="Times New Roman"/>
                <a:ea typeface="Times New Roman"/>
                <a:cs typeface="Times New Roman"/>
                <a:sym typeface="Times New Roman"/>
              </a:rPr>
              <a:t>Dataset Introduction</a:t>
            </a:r>
            <a:endParaRPr sz="2350" b="1">
              <a:solidFill>
                <a:schemeClr val="dk1"/>
              </a:solidFill>
              <a:latin typeface="Times New Roman"/>
              <a:ea typeface="Times New Roman"/>
              <a:cs typeface="Times New Roman"/>
              <a:sym typeface="Times New Roman"/>
            </a:endParaRPr>
          </a:p>
        </p:txBody>
      </p:sp>
      <p:sp>
        <p:nvSpPr>
          <p:cNvPr id="163" name="Google Shape;163;p23"/>
          <p:cNvSpPr txBox="1"/>
          <p:nvPr/>
        </p:nvSpPr>
        <p:spPr>
          <a:xfrm>
            <a:off x="588762" y="1584269"/>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Machine Learning (ML) Technique</a:t>
            </a:r>
            <a:endParaRPr sz="2350" b="1">
              <a:solidFill>
                <a:schemeClr val="accent4"/>
              </a:solidFill>
              <a:latin typeface="Times New Roman"/>
              <a:ea typeface="Times New Roman"/>
              <a:cs typeface="Times New Roman"/>
              <a:sym typeface="Times New Roman"/>
            </a:endParaRPr>
          </a:p>
        </p:txBody>
      </p:sp>
      <p:sp>
        <p:nvSpPr>
          <p:cNvPr id="164" name="Google Shape;164;p23"/>
          <p:cNvSpPr txBox="1"/>
          <p:nvPr/>
        </p:nvSpPr>
        <p:spPr>
          <a:xfrm>
            <a:off x="588762" y="2002320"/>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ML Models Employed</a:t>
            </a:r>
            <a:endParaRPr sz="2350" b="1">
              <a:solidFill>
                <a:schemeClr val="accent4"/>
              </a:solidFill>
              <a:latin typeface="Times New Roman"/>
              <a:ea typeface="Times New Roman"/>
              <a:cs typeface="Times New Roman"/>
              <a:sym typeface="Times New Roman"/>
            </a:endParaRPr>
          </a:p>
        </p:txBody>
      </p:sp>
      <p:sp>
        <p:nvSpPr>
          <p:cNvPr id="165" name="Google Shape;165;p23"/>
          <p:cNvSpPr txBox="1"/>
          <p:nvPr/>
        </p:nvSpPr>
        <p:spPr>
          <a:xfrm>
            <a:off x="588762" y="242383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Data Analysis and Results</a:t>
            </a:r>
            <a:endParaRPr sz="2350" b="1">
              <a:solidFill>
                <a:schemeClr val="accent4"/>
              </a:solidFill>
              <a:latin typeface="Times New Roman"/>
              <a:ea typeface="Times New Roman"/>
              <a:cs typeface="Times New Roman"/>
              <a:sym typeface="Times New Roman"/>
            </a:endParaRPr>
          </a:p>
        </p:txBody>
      </p:sp>
      <p:sp>
        <p:nvSpPr>
          <p:cNvPr id="166" name="Google Shape;166;p23"/>
          <p:cNvSpPr txBox="1"/>
          <p:nvPr/>
        </p:nvSpPr>
        <p:spPr>
          <a:xfrm>
            <a:off x="196954" y="820139"/>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1.</a:t>
            </a:r>
            <a:endParaRPr sz="1450" b="1">
              <a:solidFill>
                <a:schemeClr val="dk1"/>
              </a:solidFill>
              <a:latin typeface="Times New Roman"/>
              <a:ea typeface="Times New Roman"/>
              <a:cs typeface="Times New Roman"/>
              <a:sym typeface="Times New Roman"/>
            </a:endParaRPr>
          </a:p>
        </p:txBody>
      </p:sp>
      <p:sp>
        <p:nvSpPr>
          <p:cNvPr id="167" name="Google Shape;167;p23"/>
          <p:cNvSpPr txBox="1"/>
          <p:nvPr/>
        </p:nvSpPr>
        <p:spPr>
          <a:xfrm>
            <a:off x="196954" y="1274198"/>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2.</a:t>
            </a:r>
            <a:endParaRPr sz="1450" b="1">
              <a:solidFill>
                <a:schemeClr val="dk1"/>
              </a:solidFill>
              <a:latin typeface="Times New Roman"/>
              <a:ea typeface="Times New Roman"/>
              <a:cs typeface="Times New Roman"/>
              <a:sym typeface="Times New Roman"/>
            </a:endParaRPr>
          </a:p>
        </p:txBody>
      </p:sp>
      <p:sp>
        <p:nvSpPr>
          <p:cNvPr id="168" name="Google Shape;168;p23"/>
          <p:cNvSpPr txBox="1"/>
          <p:nvPr/>
        </p:nvSpPr>
        <p:spPr>
          <a:xfrm>
            <a:off x="196954" y="1657994"/>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3.</a:t>
            </a:r>
            <a:endParaRPr sz="1450" b="1">
              <a:solidFill>
                <a:schemeClr val="dk1"/>
              </a:solidFill>
              <a:latin typeface="Times New Roman"/>
              <a:ea typeface="Times New Roman"/>
              <a:cs typeface="Times New Roman"/>
              <a:sym typeface="Times New Roman"/>
            </a:endParaRPr>
          </a:p>
        </p:txBody>
      </p:sp>
      <p:sp>
        <p:nvSpPr>
          <p:cNvPr id="169" name="Google Shape;169;p23"/>
          <p:cNvSpPr txBox="1"/>
          <p:nvPr/>
        </p:nvSpPr>
        <p:spPr>
          <a:xfrm>
            <a:off x="196954" y="2103270"/>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4.</a:t>
            </a:r>
            <a:endParaRPr sz="1450" b="1">
              <a:solidFill>
                <a:schemeClr val="dk1"/>
              </a:solidFill>
              <a:latin typeface="Times New Roman"/>
              <a:ea typeface="Times New Roman"/>
              <a:cs typeface="Times New Roman"/>
              <a:sym typeface="Times New Roman"/>
            </a:endParaRPr>
          </a:p>
        </p:txBody>
      </p:sp>
      <p:sp>
        <p:nvSpPr>
          <p:cNvPr id="170" name="Google Shape;170;p23"/>
          <p:cNvSpPr txBox="1"/>
          <p:nvPr/>
        </p:nvSpPr>
        <p:spPr>
          <a:xfrm>
            <a:off x="196954" y="25485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5.</a:t>
            </a:r>
            <a:endParaRPr sz="1450" b="1">
              <a:solidFill>
                <a:schemeClr val="dk1"/>
              </a:solidFill>
              <a:latin typeface="Times New Roman"/>
              <a:ea typeface="Times New Roman"/>
              <a:cs typeface="Times New Roman"/>
              <a:sym typeface="Times New Roman"/>
            </a:endParaRPr>
          </a:p>
        </p:txBody>
      </p:sp>
      <p:sp>
        <p:nvSpPr>
          <p:cNvPr id="171" name="Google Shape;171;p23"/>
          <p:cNvSpPr txBox="1"/>
          <p:nvPr/>
        </p:nvSpPr>
        <p:spPr>
          <a:xfrm>
            <a:off x="196954" y="2950743"/>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6.</a:t>
            </a:r>
            <a:endParaRPr sz="1450" b="1">
              <a:solidFill>
                <a:schemeClr val="dk1"/>
              </a:solidFill>
              <a:latin typeface="Times New Roman"/>
              <a:ea typeface="Times New Roman"/>
              <a:cs typeface="Times New Roman"/>
              <a:sym typeface="Times New Roman"/>
            </a:endParaRPr>
          </a:p>
        </p:txBody>
      </p:sp>
      <p:sp>
        <p:nvSpPr>
          <p:cNvPr id="172" name="Google Shape;172;p23"/>
          <p:cNvSpPr txBox="1"/>
          <p:nvPr/>
        </p:nvSpPr>
        <p:spPr>
          <a:xfrm>
            <a:off x="588762" y="2843543"/>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Concluding Remarks</a:t>
            </a:r>
            <a:endParaRPr sz="2350" b="1">
              <a:solidFill>
                <a:schemeClr val="accent4"/>
              </a:solidFill>
              <a:latin typeface="Times New Roman"/>
              <a:ea typeface="Times New Roman"/>
              <a:cs typeface="Times New Roman"/>
              <a:sym typeface="Times New Roman"/>
            </a:endParaRPr>
          </a:p>
        </p:txBody>
      </p:sp>
      <p:sp>
        <p:nvSpPr>
          <p:cNvPr id="173" name="Google Shape;173;p23"/>
          <p:cNvSpPr txBox="1"/>
          <p:nvPr/>
        </p:nvSpPr>
        <p:spPr>
          <a:xfrm>
            <a:off x="588762" y="3263381"/>
            <a:ext cx="70437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50" b="1">
                <a:solidFill>
                  <a:schemeClr val="accent4"/>
                </a:solidFill>
                <a:latin typeface="Times New Roman"/>
                <a:ea typeface="Times New Roman"/>
                <a:cs typeface="Times New Roman"/>
                <a:sym typeface="Times New Roman"/>
              </a:rPr>
              <a:t>Limitations of Data and Methods</a:t>
            </a:r>
            <a:endParaRPr sz="2350" b="1">
              <a:solidFill>
                <a:schemeClr val="accent4"/>
              </a:solidFill>
              <a:latin typeface="Times New Roman"/>
              <a:ea typeface="Times New Roman"/>
              <a:cs typeface="Times New Roman"/>
              <a:sym typeface="Times New Roman"/>
            </a:endParaRPr>
          </a:p>
        </p:txBody>
      </p:sp>
      <p:sp>
        <p:nvSpPr>
          <p:cNvPr id="174" name="Google Shape;174;p23"/>
          <p:cNvSpPr txBox="1"/>
          <p:nvPr/>
        </p:nvSpPr>
        <p:spPr>
          <a:xfrm>
            <a:off x="196954" y="3333656"/>
            <a:ext cx="391800" cy="34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50" b="1">
                <a:solidFill>
                  <a:schemeClr val="dk1"/>
                </a:solidFill>
                <a:latin typeface="Times New Roman"/>
                <a:ea typeface="Times New Roman"/>
                <a:cs typeface="Times New Roman"/>
                <a:sym typeface="Times New Roman"/>
              </a:rPr>
              <a:t>7.</a:t>
            </a:r>
            <a:endParaRPr sz="1450" b="1">
              <a:solidFill>
                <a:schemeClr val="dk1"/>
              </a:solidFill>
              <a:latin typeface="Times New Roman"/>
              <a:ea typeface="Times New Roman"/>
              <a:cs typeface="Times New Roman"/>
              <a:sym typeface="Times New Roman"/>
            </a:endParaRPr>
          </a:p>
        </p:txBody>
      </p:sp>
      <p:pic>
        <p:nvPicPr>
          <p:cNvPr id="134" name="Audio 133">
            <a:extLst>
              <a:ext uri="{FF2B5EF4-FFF2-40B4-BE49-F238E27FC236}">
                <a16:creationId xmlns:a16="http://schemas.microsoft.com/office/drawing/2014/main" id="{06DA3986-50CF-3A4D-92ED-E5501D330D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3"/>
    </mc:Choice>
    <mc:Fallback>
      <p:transition spd="slow" advTm="1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4"/>
          <p:cNvPicPr preferRelativeResize="0"/>
          <p:nvPr/>
        </p:nvPicPr>
        <p:blipFill>
          <a:blip r:embed="rId5">
            <a:alphaModFix/>
          </a:blip>
          <a:stretch>
            <a:fillRect/>
          </a:stretch>
        </p:blipFill>
        <p:spPr>
          <a:xfrm>
            <a:off x="152398" y="2236839"/>
            <a:ext cx="8839204" cy="1126481"/>
          </a:xfrm>
          <a:prstGeom prst="rect">
            <a:avLst/>
          </a:prstGeom>
          <a:noFill/>
          <a:ln>
            <a:noFill/>
          </a:ln>
        </p:spPr>
      </p:pic>
      <p:sp>
        <p:nvSpPr>
          <p:cNvPr id="180" name="Google Shape;180;p24"/>
          <p:cNvSpPr txBox="1"/>
          <p:nvPr/>
        </p:nvSpPr>
        <p:spPr>
          <a:xfrm>
            <a:off x="423050" y="669350"/>
            <a:ext cx="7837800" cy="12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Banking Dataset (~10,000 rows of data, 11 features) Kaggle: [2]</a:t>
            </a:r>
            <a:endParaRPr sz="2000" dirty="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dirty="0">
                <a:solidFill>
                  <a:schemeClr val="dk1"/>
                </a:solidFill>
                <a:latin typeface="Times New Roman"/>
                <a:ea typeface="Times New Roman"/>
                <a:cs typeface="Times New Roman"/>
                <a:sym typeface="Times New Roman"/>
              </a:rPr>
              <a:t>Categorical and Numerical data</a:t>
            </a:r>
          </a:p>
          <a:p>
            <a:pPr marL="457200" lvl="0" indent="-355600" algn="l" rtl="0">
              <a:spcBef>
                <a:spcPts val="0"/>
              </a:spcBef>
              <a:spcAft>
                <a:spcPts val="0"/>
              </a:spcAft>
              <a:buClr>
                <a:schemeClr val="dk1"/>
              </a:buClr>
              <a:buSzPts val="2000"/>
              <a:buFont typeface="Times New Roman"/>
              <a:buChar char="-"/>
            </a:pPr>
            <a:r>
              <a:rPr lang="en" sz="2000" dirty="0">
                <a:solidFill>
                  <a:schemeClr val="dk1"/>
                </a:solidFill>
                <a:latin typeface="Times New Roman"/>
                <a:ea typeface="Times New Roman"/>
                <a:cs typeface="Times New Roman"/>
                <a:sym typeface="Times New Roman"/>
              </a:rPr>
              <a:t>Contains Customer Information</a:t>
            </a:r>
            <a:endParaRPr sz="2000" dirty="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dirty="0">
                <a:solidFill>
                  <a:schemeClr val="dk1"/>
                </a:solidFill>
                <a:latin typeface="Times New Roman"/>
                <a:ea typeface="Times New Roman"/>
                <a:cs typeface="Times New Roman"/>
                <a:sym typeface="Times New Roman"/>
              </a:rPr>
              <a:t>Bank Management Data Storage</a:t>
            </a:r>
            <a:endParaRPr sz="2000" dirty="0">
              <a:solidFill>
                <a:schemeClr val="dk1"/>
              </a:solidFill>
              <a:latin typeface="Times New Roman"/>
              <a:ea typeface="Times New Roman"/>
              <a:cs typeface="Times New Roman"/>
              <a:sym typeface="Times New Roman"/>
            </a:endParaRPr>
          </a:p>
        </p:txBody>
      </p:sp>
      <p:sp>
        <p:nvSpPr>
          <p:cNvPr id="181" name="Google Shape;181;p24"/>
          <p:cNvSpPr/>
          <p:nvPr/>
        </p:nvSpPr>
        <p:spPr>
          <a:xfrm>
            <a:off x="240840" y="2412006"/>
            <a:ext cx="1170300" cy="991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196" name="Audio 195">
            <a:extLst>
              <a:ext uri="{FF2B5EF4-FFF2-40B4-BE49-F238E27FC236}">
                <a16:creationId xmlns:a16="http://schemas.microsoft.com/office/drawing/2014/main" id="{6BF44955-2398-5E1D-0E37-8F6B029F7F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27"/>
    </mc:Choice>
    <mc:Fallback>
      <p:transition spd="slow" advTm="10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p:nvPr/>
        </p:nvSpPr>
        <p:spPr>
          <a:xfrm>
            <a:off x="103500" y="393300"/>
            <a:ext cx="3357000" cy="11283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Heavily Imbalanced dataset for target (Exited)</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Why is this an issue?</a:t>
            </a:r>
            <a:endParaRPr sz="1500">
              <a:solidFill>
                <a:schemeClr val="dk1"/>
              </a:solidFill>
              <a:latin typeface="Times New Roman"/>
              <a:ea typeface="Times New Roman"/>
              <a:cs typeface="Times New Roman"/>
              <a:sym typeface="Times New Roman"/>
            </a:endParaRPr>
          </a:p>
          <a:p>
            <a:pPr marL="914400" lvl="1"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minority class </a:t>
            </a:r>
            <a:endParaRPr sz="1500">
              <a:solidFill>
                <a:schemeClr val="dk1"/>
              </a:solidFill>
              <a:latin typeface="Times New Roman"/>
              <a:ea typeface="Times New Roman"/>
              <a:cs typeface="Times New Roman"/>
              <a:sym typeface="Times New Roman"/>
            </a:endParaRPr>
          </a:p>
          <a:p>
            <a:pPr marL="1371600" lvl="2"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lower precision/recall than the majority class.</a:t>
            </a:r>
            <a:endParaRPr sz="1500">
              <a:solidFill>
                <a:schemeClr val="dk1"/>
              </a:solidFill>
              <a:latin typeface="Times New Roman"/>
              <a:ea typeface="Times New Roman"/>
              <a:cs typeface="Times New Roman"/>
              <a:sym typeface="Times New Roman"/>
            </a:endParaRPr>
          </a:p>
          <a:p>
            <a:pPr marL="914400" lvl="1"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Accuracy weighted to majority class compared to minority, </a:t>
            </a:r>
            <a:endParaRPr sz="1500">
              <a:solidFill>
                <a:schemeClr val="dk1"/>
              </a:solidFill>
              <a:latin typeface="Times New Roman"/>
              <a:ea typeface="Times New Roman"/>
              <a:cs typeface="Times New Roman"/>
              <a:sym typeface="Times New Roman"/>
            </a:endParaRPr>
          </a:p>
          <a:p>
            <a:pPr marL="1371600" lvl="2"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difficult for classifier to perform well on the minority class</a:t>
            </a:r>
            <a:endParaRPr sz="15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(Guo et al. 2008)</a:t>
            </a:r>
            <a:endParaRPr sz="1500">
              <a:solidFill>
                <a:schemeClr val="dk1"/>
              </a:solidFill>
              <a:latin typeface="Times New Roman"/>
              <a:ea typeface="Times New Roman"/>
              <a:cs typeface="Times New Roman"/>
              <a:sym typeface="Times New Roman"/>
            </a:endParaRPr>
          </a:p>
        </p:txBody>
      </p:sp>
      <p:pic>
        <p:nvPicPr>
          <p:cNvPr id="188" name="Google Shape;188;p25"/>
          <p:cNvPicPr preferRelativeResize="0"/>
          <p:nvPr/>
        </p:nvPicPr>
        <p:blipFill>
          <a:blip r:embed="rId5">
            <a:alphaModFix/>
          </a:blip>
          <a:stretch>
            <a:fillRect/>
          </a:stretch>
        </p:blipFill>
        <p:spPr>
          <a:xfrm>
            <a:off x="4316200" y="701363"/>
            <a:ext cx="4381644" cy="3740775"/>
          </a:xfrm>
          <a:prstGeom prst="rect">
            <a:avLst/>
          </a:prstGeom>
          <a:noFill/>
          <a:ln>
            <a:noFill/>
          </a:ln>
        </p:spPr>
      </p:pic>
      <p:pic>
        <p:nvPicPr>
          <p:cNvPr id="196" name="Audio 195">
            <a:extLst>
              <a:ext uri="{FF2B5EF4-FFF2-40B4-BE49-F238E27FC236}">
                <a16:creationId xmlns:a16="http://schemas.microsoft.com/office/drawing/2014/main" id="{8DBD3867-7EA4-41F0-3205-FDA35874D8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37"/>
    </mc:Choice>
    <mc:Fallback>
      <p:transition spd="slow" advTm="19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6"/>
                </p:tgtEl>
              </p:cMediaNode>
            </p:audio>
          </p:childTnLst>
        </p:cTn>
      </p:par>
    </p:tnLst>
  </p:timing>
  <p:extLst>
    <p:ext uri="{3A86A75C-4F4B-4683-9AE1-C65F6400EC91}">
      <p14:laserTraceLst xmlns:p14="http://schemas.microsoft.com/office/powerpoint/2010/main">
        <p14:tracePtLst>
          <p14:tracePt t="2608" x="3562350" y="4876800"/>
          <p14:tracePt t="2617" x="3930650" y="4629150"/>
          <p14:tracePt t="2626" x="4406900" y="4311650"/>
          <p14:tracePt t="2627" x="4864100" y="4000500"/>
          <p14:tracePt t="2643" x="5410200" y="3663950"/>
          <p14:tracePt t="2656" x="5689600" y="3441700"/>
          <p14:tracePt t="2659" x="5791200" y="3371850"/>
          <p14:tracePt t="2673" x="6007100" y="3206750"/>
          <p14:tracePt t="2674" x="6165850" y="3073400"/>
          <p14:tracePt t="2690" x="6400800" y="2813050"/>
          <p14:tracePt t="2698" x="6464300" y="2724150"/>
          <p14:tracePt t="2707" x="6489700" y="2641600"/>
          <p14:tracePt t="2723" x="6553200" y="2489200"/>
          <p14:tracePt t="2730" x="6591300" y="2406650"/>
          <p14:tracePt t="2739" x="6591300" y="2374900"/>
          <p14:tracePt t="2756" x="6597650" y="2273300"/>
          <p14:tracePt t="2762" x="6597650" y="2241550"/>
          <p14:tracePt t="2773" x="6597650" y="2209800"/>
          <p14:tracePt t="2790" x="6591300" y="2165350"/>
          <p14:tracePt t="2793" x="6565900" y="2127250"/>
          <p14:tracePt t="2806" x="6534150" y="2095500"/>
          <p14:tracePt t="2823" x="6477000" y="2063750"/>
          <p14:tracePt t="2825" x="6419850" y="2038350"/>
          <p14:tracePt t="2839" x="6375400" y="2019300"/>
          <p14:tracePt t="2855" x="6261100" y="1949450"/>
          <p14:tracePt t="2859" x="6216650" y="1930400"/>
          <p14:tracePt t="2873" x="6197600" y="1905000"/>
          <p14:tracePt t="2874" x="6153150" y="1873250"/>
          <p14:tracePt t="2889" x="6127750" y="1847850"/>
          <p14:tracePt t="2890" x="6121400" y="1835150"/>
          <p14:tracePt t="2897" x="6108700" y="1828800"/>
          <p14:tracePt t="2906" x="6096000" y="1828800"/>
          <p14:tracePt t="2945" x="6083300" y="1835150"/>
          <p14:tracePt t="2953" x="6083300" y="1860550"/>
          <p14:tracePt t="2961" x="6070600" y="1873250"/>
          <p14:tracePt t="2972" x="6070600" y="1892300"/>
          <p14:tracePt t="2977" x="6070600" y="1917700"/>
          <p14:tracePt t="2988" x="6064250" y="1936750"/>
          <p14:tracePt t="3005" x="6026150" y="2006600"/>
          <p14:tracePt t="3009" x="6026150" y="2019300"/>
          <p14:tracePt t="3022" x="6019800" y="2051050"/>
          <p14:tracePt t="3039" x="6007100" y="2095500"/>
          <p14:tracePt t="3041" x="5994400" y="2120900"/>
          <p14:tracePt t="3055" x="5994400" y="2127250"/>
          <p14:tracePt t="3072" x="5981700" y="2139950"/>
          <p14:tracePt t="3074" x="5981700" y="2152650"/>
          <p14:tracePt t="3113" x="5994400" y="2152650"/>
          <p14:tracePt t="3122" x="6007100" y="2152650"/>
          <p14:tracePt t="3129" x="6019800" y="2152650"/>
          <p14:tracePt t="3138" x="6026150" y="2152650"/>
          <p14:tracePt t="3145" x="6051550" y="2152650"/>
          <p14:tracePt t="3155" x="6070600" y="2152650"/>
          <p14:tracePt t="3172" x="6121400" y="2152650"/>
          <p14:tracePt t="3177" x="6140450" y="2127250"/>
          <p14:tracePt t="3188" x="6165850" y="2120900"/>
          <p14:tracePt t="3205" x="6197600" y="2070100"/>
          <p14:tracePt t="3209" x="6210300" y="2051050"/>
          <p14:tracePt t="3222" x="6216650" y="2025650"/>
          <p14:tracePt t="3238" x="6229350" y="1993900"/>
          <p14:tracePt t="3241" x="6229350" y="1949450"/>
          <p14:tracePt t="3256" x="6229350" y="1930400"/>
          <p14:tracePt t="3272" x="6210300" y="1905000"/>
          <p14:tracePt t="3273" x="6172200" y="1873250"/>
          <p14:tracePt t="3273" x="6127750" y="1828800"/>
          <p14:tracePt t="3281" x="6070600" y="1803400"/>
          <p14:tracePt t="3289" x="5937250" y="1746250"/>
          <p14:tracePt t="3306" x="5759450" y="1739900"/>
          <p14:tracePt t="3313" x="5645150" y="1739900"/>
          <p14:tracePt t="3322" x="5524500" y="1739900"/>
          <p14:tracePt t="3339" x="5334000" y="1739900"/>
          <p14:tracePt t="3345" x="5245100" y="1771650"/>
          <p14:tracePt t="3355" x="5219700" y="1790700"/>
          <p14:tracePt t="3372" x="5099050" y="1873250"/>
          <p14:tracePt t="3376" x="5067300" y="1905000"/>
          <p14:tracePt t="3389" x="5022850" y="1962150"/>
          <p14:tracePt t="3406" x="4984750" y="2038350"/>
          <p14:tracePt t="3409" x="4978400" y="2082800"/>
          <p14:tracePt t="3423" x="4978400" y="2152650"/>
          <p14:tracePt t="3439" x="4978400" y="2298700"/>
          <p14:tracePt t="3441" x="4978400" y="2362200"/>
          <p14:tracePt t="3456" x="4978400" y="2451100"/>
          <p14:tracePt t="3457" x="4978400" y="2520950"/>
          <p14:tracePt t="3473" x="4984750" y="2590800"/>
          <p14:tracePt t="3473" x="4997450" y="2609850"/>
          <p14:tracePt t="3481" x="5022850" y="2654300"/>
          <p14:tracePt t="3489" x="5054600" y="2698750"/>
          <p14:tracePt t="3506" x="5130800" y="2781300"/>
          <p14:tracePt t="3513" x="5168900" y="2800350"/>
          <p14:tracePt t="3523" x="5213350" y="2813050"/>
          <p14:tracePt t="3539" x="5334000" y="2825750"/>
          <p14:tracePt t="3545" x="5448300" y="2825750"/>
          <p14:tracePt t="3556" x="5492750" y="2825750"/>
          <p14:tracePt t="3572" x="5689600" y="2781300"/>
          <p14:tracePt t="3576" x="5784850" y="2736850"/>
          <p14:tracePt t="3589" x="5861050" y="2692400"/>
          <p14:tracePt t="3606" x="5994400" y="2590800"/>
          <p14:tracePt t="3608" x="6007100" y="2578100"/>
          <p14:tracePt t="3623" x="6051550" y="2533650"/>
          <p14:tracePt t="3639" x="6096000" y="2463800"/>
          <p14:tracePt t="3642" x="6108700" y="2444750"/>
          <p14:tracePt t="3656" x="6121400" y="2406650"/>
          <p14:tracePt t="3657" x="6121400" y="2387600"/>
          <p14:tracePt t="3673" x="6121400" y="2298700"/>
          <p14:tracePt t="3680" x="6121400" y="2260600"/>
          <p14:tracePt t="3690" x="6096000" y="2216150"/>
          <p14:tracePt t="3706" x="5994400" y="2095500"/>
          <p14:tracePt t="3712" x="5930900" y="2019300"/>
          <p14:tracePt t="3723" x="5835650" y="1962150"/>
          <p14:tracePt t="3740" x="5670550" y="1835150"/>
          <p14:tracePt t="3744" x="5581650" y="1803400"/>
          <p14:tracePt t="3756" x="5499100" y="1771650"/>
          <p14:tracePt t="3772" x="5359400" y="1727200"/>
          <p14:tracePt t="3776" x="5334000" y="1727200"/>
          <p14:tracePt t="3789" x="5276850" y="1727200"/>
          <p14:tracePt t="3806" x="5187950" y="1727200"/>
          <p14:tracePt t="3808" x="5156200" y="1727200"/>
          <p14:tracePt t="3823" x="5111750" y="1739900"/>
          <p14:tracePt t="3839" x="5086350" y="1758950"/>
          <p14:tracePt t="3840" x="5073650" y="1790700"/>
          <p14:tracePt t="3841" x="5041900" y="1828800"/>
          <p14:tracePt t="3848" x="5029200" y="1873250"/>
          <p14:tracePt t="3856" x="4997450" y="1917700"/>
          <p14:tracePt t="3873" x="4953000" y="2025650"/>
          <p14:tracePt t="3880" x="4940300" y="2108200"/>
          <p14:tracePt t="3889" x="4908550" y="2184400"/>
          <p14:tracePt t="3906" x="4876800" y="2343150"/>
          <p14:tracePt t="3912" x="4864100" y="2432050"/>
          <p14:tracePt t="3922" x="4851400" y="2508250"/>
          <p14:tracePt t="3939" x="4838700" y="2698750"/>
          <p14:tracePt t="3944" x="4838700" y="2781300"/>
          <p14:tracePt t="3957" x="4838700" y="2813050"/>
          <p14:tracePt t="3972" x="4838700" y="2914650"/>
          <p14:tracePt t="3976" x="4838700" y="2946400"/>
          <p14:tracePt t="3989" x="4838700" y="2971800"/>
          <p14:tracePt t="4006" x="4838700" y="2990850"/>
          <p14:tracePt t="4008" x="4838700" y="3003550"/>
          <p14:tracePt t="4024" x="4851400" y="3016250"/>
          <p14:tracePt t="4039" x="4864100" y="3016250"/>
          <p14:tracePt t="4041" x="4883150" y="3022600"/>
          <p14:tracePt t="4056" x="4940300" y="3048000"/>
          <p14:tracePt t="4075" x="5022850" y="3073400"/>
          <p14:tracePt t="4080" x="5067300" y="3079750"/>
          <p14:tracePt t="4090" x="5130800" y="3092450"/>
          <p14:tracePt t="4107" x="5245100" y="3092450"/>
          <p14:tracePt t="4112" x="5302250" y="3092450"/>
          <p14:tracePt t="4122" x="5359400" y="3092450"/>
          <p14:tracePt t="4128" x="5422900" y="3092450"/>
          <p14:tracePt t="4139" x="5480050" y="3092450"/>
          <p14:tracePt t="4156" x="5549900" y="3079750"/>
          <p14:tracePt t="4160" x="5581650" y="3079750"/>
          <p14:tracePt t="4173" x="5613400" y="3073400"/>
          <p14:tracePt t="4189" x="5657850" y="3060700"/>
          <p14:tracePt t="4192" x="5670550" y="3048000"/>
          <p14:tracePt t="4206" x="5683250" y="3048000"/>
          <p14:tracePt t="4223" x="5683250" y="3035300"/>
          <p14:tracePt t="4224" x="5689600" y="3022600"/>
          <p14:tracePt t="4240" x="5689600" y="3016250"/>
          <p14:tracePt t="4255" x="5689600" y="3003550"/>
          <p14:tracePt t="4263" x="5702300" y="2978150"/>
          <p14:tracePt t="4272" x="5702300" y="2971800"/>
          <p14:tracePt t="4279" x="5702300" y="2927350"/>
          <p14:tracePt t="4289" x="5702300" y="2882900"/>
          <p14:tracePt t="4495" x="5740400" y="2882900"/>
          <p14:tracePt t="4503" x="5784850" y="2882900"/>
          <p14:tracePt t="4511" x="5835650" y="2882900"/>
          <p14:tracePt t="4523" x="5905500" y="2870200"/>
          <p14:tracePt t="4527" x="5994400" y="2844800"/>
          <p14:tracePt t="4538" x="6064250" y="2825750"/>
          <p14:tracePt t="4555" x="6210300" y="2768600"/>
          <p14:tracePt t="4559" x="6229350" y="2755900"/>
          <p14:tracePt t="4572" x="6318250" y="2711450"/>
          <p14:tracePt t="4575" x="6356350" y="2679700"/>
          <p14:tracePt t="4589" x="6388100" y="2654300"/>
          <p14:tracePt t="4591" x="6419850" y="2622550"/>
          <p14:tracePt t="4605" x="6432550" y="2590800"/>
          <p14:tracePt t="4607" x="6445250" y="2565400"/>
          <p14:tracePt t="4622" x="6451600" y="2508250"/>
          <p14:tracePt t="4624" x="6451600" y="2451100"/>
          <p14:tracePt t="4638" x="6451600" y="2400300"/>
          <p14:tracePt t="4655" x="6451600" y="2343150"/>
          <p14:tracePt t="4655" x="6388100" y="2216150"/>
          <p14:tracePt t="4663" x="6343650" y="2152650"/>
          <p14:tracePt t="4672" x="6273800" y="2082800"/>
          <p14:tracePt t="4688" x="6108700" y="1993900"/>
          <p14:tracePt t="4695" x="6026150" y="1962150"/>
          <p14:tracePt t="4705" x="5930900" y="1949450"/>
          <p14:tracePt t="4711" x="5816600" y="1936750"/>
          <p14:tracePt t="4722" x="5715000" y="1936750"/>
          <p14:tracePt t="4738" x="5511800" y="1949450"/>
          <p14:tracePt t="4743" x="5422900" y="1993900"/>
          <p14:tracePt t="4755" x="5346700" y="2051050"/>
          <p14:tracePt t="4772" x="5219700" y="2152650"/>
          <p14:tracePt t="4775" x="5175250" y="2209800"/>
          <p14:tracePt t="4788" x="5130800" y="2254250"/>
          <p14:tracePt t="4805" x="5099050" y="2362200"/>
          <p14:tracePt t="4807" x="5086350" y="2419350"/>
          <p14:tracePt t="4822" x="5073650" y="2476500"/>
          <p14:tracePt t="4823" x="5073650" y="2533650"/>
          <p14:tracePt t="4831" x="5073650" y="2597150"/>
          <p14:tracePt t="4839" x="5073650" y="2654300"/>
          <p14:tracePt t="4847" x="5086350" y="2711450"/>
          <p14:tracePt t="4855" x="5118100" y="2768600"/>
          <p14:tracePt t="4872" x="5168900" y="2844800"/>
          <p14:tracePt t="4879" x="5200650" y="2889250"/>
          <p14:tracePt t="4889" x="5257800" y="2933700"/>
          <p14:tracePt t="4905" x="5321300" y="2971800"/>
          <p14:tracePt t="4911" x="5365750" y="2971800"/>
          <p14:tracePt t="4922" x="5410200" y="2971800"/>
          <p14:tracePt t="4938" x="5511800" y="2971800"/>
          <p14:tracePt t="4943" x="5556250" y="2927350"/>
          <p14:tracePt t="4956" x="5613400" y="2889250"/>
          <p14:tracePt t="4973" x="5657850" y="2844800"/>
          <p14:tracePt t="4975" x="5689600" y="2813050"/>
          <p14:tracePt t="4989" x="5702300" y="2787650"/>
          <p14:tracePt t="5005" x="5715000" y="2768600"/>
          <p14:tracePt t="5007" x="5727700" y="2743200"/>
          <p14:tracePt t="5023" x="5727700" y="2736850"/>
          <p14:tracePt t="5102" x="5715000" y="2736850"/>
          <p14:tracePt t="5126" x="5715000" y="2755900"/>
          <p14:tracePt t="5134" x="5715000" y="2768600"/>
          <p14:tracePt t="5155" x="5715000" y="2800350"/>
          <p14:tracePt t="5158" x="5715000" y="2813050"/>
          <p14:tracePt t="5172" x="5715000" y="2844800"/>
          <p14:tracePt t="5188" x="5740400" y="2901950"/>
          <p14:tracePt t="5191" x="5772150" y="2933700"/>
          <p14:tracePt t="5205" x="5816600" y="2971800"/>
          <p14:tracePt t="5207" x="5905500" y="3022600"/>
          <p14:tracePt t="5222" x="5975350" y="3048000"/>
          <p14:tracePt t="5223" x="6064250" y="3079750"/>
          <p14:tracePt t="5238" x="6419850" y="3194050"/>
          <p14:tracePt t="5246" x="6578600" y="3225800"/>
          <p14:tracePt t="5255" x="6654800" y="3225800"/>
          <p14:tracePt t="5262" x="6813550" y="3238500"/>
          <p14:tracePt t="5272" x="6946900" y="3251200"/>
          <p14:tracePt t="5278" x="7080250" y="3263900"/>
          <p14:tracePt t="5288" x="7181850" y="3263900"/>
          <p14:tracePt t="5294" x="7213600" y="3263900"/>
          <p14:tracePt t="5305" x="7283450" y="3263900"/>
          <p14:tracePt t="5310" x="7340600" y="3263900"/>
          <p14:tracePt t="5322" x="7372350" y="3238500"/>
          <p14:tracePt t="5326" x="7397750" y="3213100"/>
          <p14:tracePt t="5338" x="7404100" y="3206750"/>
          <p14:tracePt t="5342" x="7416800" y="3194050"/>
          <p14:tracePt t="5355" x="7416800" y="3181350"/>
          <p14:tracePt t="5358" x="7416800" y="3162300"/>
          <p14:tracePt t="5372" x="7416800" y="3136900"/>
          <p14:tracePt t="5388" x="7404100" y="3060700"/>
          <p14:tracePt t="5390" x="7372350" y="3016250"/>
          <p14:tracePt t="5405" x="7327900" y="2971800"/>
          <p14:tracePt t="5422" x="7251700" y="2901950"/>
          <p14:tracePt t="5423" x="7207250" y="2882900"/>
          <p14:tracePt t="5430" x="7169150" y="2870200"/>
          <p14:tracePt t="5438" x="7118350" y="2857500"/>
          <p14:tracePt t="5455" x="7035800" y="2857500"/>
          <p14:tracePt t="5462" x="7004050" y="2870200"/>
          <p14:tracePt t="5472" x="6972300" y="2901950"/>
          <p14:tracePt t="5478" x="6934200" y="2933700"/>
          <p14:tracePt t="5488" x="6927850" y="2978150"/>
          <p14:tracePt t="5505" x="6902450" y="3060700"/>
          <p14:tracePt t="5510" x="6902450" y="3105150"/>
          <p14:tracePt t="5522" x="6902450" y="3149600"/>
          <p14:tracePt t="5538" x="6934200" y="3263900"/>
          <p14:tracePt t="5542" x="6972300" y="3314700"/>
          <p14:tracePt t="5555" x="7004050" y="3359150"/>
          <p14:tracePt t="5572" x="7080250" y="3429000"/>
          <p14:tracePt t="5575" x="7162800" y="3498850"/>
          <p14:tracePt t="5589" x="7181850" y="3498850"/>
          <p14:tracePt t="5605" x="7315200" y="3530600"/>
          <p14:tracePt t="5607" x="7372350" y="3530600"/>
          <p14:tracePt t="5623" x="7486650" y="3530600"/>
          <p14:tracePt t="5639" x="7607300" y="3441700"/>
          <p14:tracePt t="5646" x="7645400" y="3397250"/>
          <p14:tracePt t="5656" x="7689850" y="3340100"/>
          <p14:tracePt t="5672" x="7753350" y="3168650"/>
          <p14:tracePt t="5678" x="7766050" y="3073400"/>
          <p14:tracePt t="5689" x="7766050" y="3016250"/>
          <p14:tracePt t="5706" x="7766050" y="2825750"/>
          <p14:tracePt t="5710" x="7766050" y="2787650"/>
          <p14:tracePt t="5722" x="7753350" y="2679700"/>
          <p14:tracePt t="5739" x="7708900" y="2597150"/>
          <p14:tracePt t="5742" x="7677150" y="2578100"/>
          <p14:tracePt t="5756" x="7645400" y="2552700"/>
          <p14:tracePt t="5772" x="7543800" y="2552700"/>
          <p14:tracePt t="5775" x="7499350" y="2552700"/>
          <p14:tracePt t="5789" x="7442200" y="2552700"/>
          <p14:tracePt t="5790" x="7385050" y="2552700"/>
          <p14:tracePt t="5806" x="7327900" y="2590800"/>
          <p14:tracePt t="5807" x="7270750" y="2609850"/>
          <p14:tracePt t="5814" x="7207250" y="2667000"/>
          <p14:tracePt t="5823" x="7150100" y="2711450"/>
          <p14:tracePt t="5839" x="7035800" y="2825750"/>
          <p14:tracePt t="5846" x="6991350" y="2889250"/>
          <p14:tracePt t="5856" x="6946900" y="2933700"/>
          <p14:tracePt t="5872" x="6902450" y="3016250"/>
          <p14:tracePt t="5878" x="6889750" y="3048000"/>
          <p14:tracePt t="5889" x="6883400" y="3073400"/>
          <p14:tracePt t="5906" x="6870700" y="3124200"/>
          <p14:tracePt t="5910" x="6870700" y="3136900"/>
          <p14:tracePt t="5922" x="6870700" y="3162300"/>
          <p14:tracePt t="5939" x="6870700" y="3194050"/>
          <p14:tracePt t="5942" x="6870700" y="3206750"/>
          <p14:tracePt t="5958" x="6870700" y="3213100"/>
          <p14:tracePt t="5958" x="6883400" y="3225800"/>
          <p14:tracePt t="5973" x="6902450" y="3238500"/>
          <p14:tracePt t="5975" x="6915150" y="3251200"/>
          <p14:tracePt t="5989" x="6927850" y="3251200"/>
          <p14:tracePt t="5990" x="6959600" y="3263900"/>
          <p14:tracePt t="6006" x="7016750" y="3270250"/>
          <p14:tracePt t="6014" x="7035800" y="3270250"/>
          <p14:tracePt t="6023" x="7073900" y="3270250"/>
          <p14:tracePt t="6039" x="7118350" y="3270250"/>
          <p14:tracePt t="6046" x="7137400" y="3270250"/>
          <p14:tracePt t="6056" x="7150100" y="3270250"/>
          <p14:tracePt t="6073" x="7169150" y="3251200"/>
          <p14:tracePt t="6078" x="7169150" y="3225800"/>
          <p14:tracePt t="6089" x="7181850" y="3213100"/>
          <p14:tracePt t="6106" x="7194550" y="3124200"/>
          <p14:tracePt t="6109" x="7194550" y="3073400"/>
          <p14:tracePt t="6122" x="7194550" y="3003550"/>
          <p14:tracePt t="6139" x="7194550" y="2870200"/>
          <p14:tracePt t="6142" x="7194550" y="2813050"/>
          <p14:tracePt t="6156" x="7169150" y="2768600"/>
          <p14:tracePt t="6173" x="7105650" y="2692400"/>
          <p14:tracePt t="6175" x="7073900" y="2667000"/>
          <p14:tracePt t="6190" x="7048500" y="2667000"/>
          <p14:tracePt t="6191" x="7016750" y="2654300"/>
          <p14:tracePt t="6206" x="6972300" y="2654300"/>
          <p14:tracePt t="6206" x="6934200" y="2654300"/>
          <p14:tracePt t="6214" x="6915150" y="2654300"/>
          <p14:tracePt t="6223" x="6883400" y="2654300"/>
          <p14:tracePt t="6239" x="6832600" y="2667000"/>
          <p14:tracePt t="6245" x="6788150" y="2698750"/>
          <p14:tracePt t="6256" x="6769100" y="2724150"/>
          <p14:tracePt t="6272" x="6711950" y="2787650"/>
          <p14:tracePt t="6278" x="6680200" y="2825750"/>
          <p14:tracePt t="6289" x="6667500" y="2844800"/>
          <p14:tracePt t="6306" x="6635750" y="2914650"/>
          <p14:tracePt t="6309" x="6610350" y="2933700"/>
          <p14:tracePt t="6325" x="6597650" y="2971800"/>
          <p14:tracePt t="6340" x="6591300" y="2978150"/>
          <p14:tracePt t="6340" x="6591300" y="3003550"/>
          <p14:tracePt t="6343" x="6591300" y="3016250"/>
          <p14:tracePt t="6357" x="6591300" y="3035300"/>
          <p14:tracePt t="6358" x="6591300" y="3060700"/>
          <p14:tracePt t="6374" x="6591300" y="3079750"/>
          <p14:tracePt t="6381" x="6591300" y="3105150"/>
          <p14:tracePt t="6389" x="6591300" y="3117850"/>
          <p14:tracePt t="6406" x="6591300" y="3136900"/>
          <p14:tracePt t="6413" x="6610350" y="3136900"/>
          <p14:tracePt t="6439" x="6654800" y="3149600"/>
          <p14:tracePt t="6445" x="6692900" y="3162300"/>
          <p14:tracePt t="6456" x="6711950" y="3162300"/>
          <p14:tracePt t="6472" x="6813550" y="3168650"/>
          <p14:tracePt t="6478" x="6870700" y="3168650"/>
          <p14:tracePt t="6489" x="6927850" y="3181350"/>
          <p14:tracePt t="6506" x="7004050" y="3181350"/>
          <p14:tracePt t="6510" x="7048500" y="3181350"/>
          <p14:tracePt t="6522" x="7092950" y="3181350"/>
          <p14:tracePt t="6539" x="7162800" y="3181350"/>
          <p14:tracePt t="6542" x="7169150" y="3181350"/>
          <p14:tracePt t="6556" x="7194550" y="3181350"/>
          <p14:tracePt t="6572" x="7213600" y="3168650"/>
          <p14:tracePt t="6573" x="7239000" y="3162300"/>
          <p14:tracePt t="6574" x="7264400" y="3136900"/>
          <p14:tracePt t="6581" x="7283450" y="3117850"/>
          <p14:tracePt t="6590" x="7296150" y="3092450"/>
          <p14:tracePt t="6606" x="7327900" y="3060700"/>
          <p14:tracePt t="6613" x="7340600" y="3035300"/>
          <p14:tracePt t="6623" x="7359650" y="3016250"/>
          <p14:tracePt t="6639" x="7385050" y="2990850"/>
          <p14:tracePt t="6646" x="7385050" y="2978150"/>
          <p14:tracePt t="6655" x="7397750" y="2971800"/>
          <p14:tracePt t="6672" x="7397750" y="2959100"/>
          <p14:tracePt t="6677" x="7397750" y="2946400"/>
          <p14:tracePt t="6706" x="7397750" y="2927350"/>
          <p14:tracePt t="6717" x="7397750" y="2914650"/>
          <p14:tracePt t="6733" x="7385050" y="2901950"/>
          <p14:tracePt t="6741" x="7359650" y="2889250"/>
          <p14:tracePt t="6749" x="7353300" y="2882900"/>
          <p14:tracePt t="6757" x="7327900" y="2870200"/>
          <p14:tracePt t="6771" x="7296150" y="2857500"/>
          <p14:tracePt t="6773" x="7251700" y="2844800"/>
          <p14:tracePt t="6788" x="7213600" y="2844800"/>
          <p14:tracePt t="6789" x="7181850" y="2832100"/>
          <p14:tracePt t="6805" x="7092950" y="2832100"/>
          <p14:tracePt t="6813" x="7080250" y="2832100"/>
          <p14:tracePt t="6822" x="7004050" y="2832100"/>
          <p14:tracePt t="6838" x="6959600" y="2857500"/>
          <p14:tracePt t="6845" x="6934200" y="2882900"/>
          <p14:tracePt t="6855" x="6915150" y="2889250"/>
          <p14:tracePt t="6872" x="6883400" y="2933700"/>
          <p14:tracePt t="6876" x="6870700" y="2946400"/>
          <p14:tracePt t="6888" x="6870700" y="2971800"/>
          <p14:tracePt t="6905" x="6858000" y="3035300"/>
          <p14:tracePt t="6909" x="6858000" y="3060700"/>
          <p14:tracePt t="6922" x="6858000" y="3105150"/>
          <p14:tracePt t="6938" x="6858000" y="3194050"/>
          <p14:tracePt t="6941" x="6883400" y="3238500"/>
          <p14:tracePt t="6957" x="6902450" y="3263900"/>
          <p14:tracePt t="6957" x="6934200" y="3327400"/>
          <p14:tracePt t="6973" x="6972300" y="3359150"/>
          <p14:tracePt t="6973" x="7004050" y="3397250"/>
          <p14:tracePt t="6981" x="7048500" y="3416300"/>
          <p14:tracePt t="6989" x="7080250" y="3441700"/>
          <p14:tracePt t="7005" x="7169150" y="3473450"/>
          <p14:tracePt t="7013" x="7213600" y="3473450"/>
          <p14:tracePt t="7022" x="7283450" y="3486150"/>
          <p14:tracePt t="7038" x="7353300" y="3498850"/>
          <p14:tracePt t="7044" x="7385050" y="3498850"/>
          <p14:tracePt t="7055" x="7429500" y="3498850"/>
          <p14:tracePt t="7072" x="7473950" y="3498850"/>
          <p14:tracePt t="7077" x="7486650" y="3498850"/>
          <p14:tracePt t="7089" x="7499350" y="3486150"/>
          <p14:tracePt t="7105" x="7518400" y="3454400"/>
          <p14:tracePt t="7109" x="7531100" y="3429000"/>
          <p14:tracePt t="7122" x="7543800" y="3416300"/>
          <p14:tracePt t="7139" x="7550150" y="3384550"/>
          <p14:tracePt t="7141" x="7562850" y="3359150"/>
          <p14:tracePt t="7156" x="7562850" y="3352800"/>
          <p14:tracePt t="7172" x="7575550" y="3340100"/>
          <p14:tracePt t="7172" x="7575550" y="3327400"/>
          <p14:tracePt t="7173" x="7575550" y="3314700"/>
          <p14:tracePt t="7181" x="7588250" y="3308350"/>
          <p14:tracePt t="7206" x="7588250" y="3295650"/>
          <p14:tracePt t="7213" x="7588250" y="3270250"/>
          <p14:tracePt t="7222" x="7588250" y="3251200"/>
          <p14:tracePt t="9497" x="7588250" y="3263900"/>
          <p14:tracePt t="9513" x="7588250" y="3270250"/>
          <p14:tracePt t="9522" x="7588250" y="3282950"/>
          <p14:tracePt t="9540" x="7588250" y="3295650"/>
          <p14:tracePt t="9569" x="7588250" y="3308350"/>
          <p14:tracePt t="9577" x="7594600" y="3308350"/>
          <p14:tracePt t="9585" x="7594600" y="3314700"/>
          <p14:tracePt t="9593" x="7594600" y="3340100"/>
          <p14:tracePt t="9605" x="7607300" y="3359150"/>
          <p14:tracePt t="9609" x="7607300" y="3397250"/>
          <p14:tracePt t="9622" x="7620000" y="3416300"/>
          <p14:tracePt t="9625" x="7620000" y="3460750"/>
          <p14:tracePt t="9638" x="7632700" y="3498850"/>
          <p14:tracePt t="9641" x="7645400" y="3530600"/>
          <p14:tracePt t="9655" x="7645400" y="3549650"/>
          <p14:tracePt t="9672" x="7651750" y="3632200"/>
          <p14:tracePt t="9674" x="7651750" y="3663950"/>
          <p14:tracePt t="9689" x="7651750" y="3695700"/>
          <p14:tracePt t="9689" x="7664450" y="3752850"/>
          <p14:tracePt t="9705" x="7664450" y="3841750"/>
          <p14:tracePt t="9713" x="7664450" y="3898900"/>
          <p14:tracePt t="9722" x="7664450" y="3968750"/>
          <p14:tracePt t="9729" x="7664450" y="4044950"/>
          <p14:tracePt t="9738" x="7677150" y="4114800"/>
          <p14:tracePt t="9745" x="7677150" y="4146550"/>
          <p14:tracePt t="9755" x="7689850" y="4191000"/>
          <p14:tracePt t="9772" x="7689850" y="4279900"/>
          <p14:tracePt t="9777" x="7689850" y="4311650"/>
          <p14:tracePt t="9788" x="7689850" y="4337050"/>
          <p14:tracePt t="9793" x="7689850" y="4356100"/>
          <p14:tracePt t="9809" x="7689850" y="4368800"/>
          <p14:tracePt t="9822" x="7689850" y="4381500"/>
          <p14:tracePt t="9825" x="7689850" y="4394200"/>
          <p14:tracePt t="9838" x="7689850" y="4406900"/>
          <p14:tracePt t="9841" x="7689850" y="4438650"/>
          <p14:tracePt t="9855" x="7689850" y="4451350"/>
          <p14:tracePt t="9857" x="7689850" y="4495800"/>
          <p14:tracePt t="9872" x="7689850" y="4502150"/>
          <p14:tracePt t="9873" x="7689850" y="4540250"/>
          <p14:tracePt t="9888" x="7689850" y="4572000"/>
          <p14:tracePt t="9890" x="7689850" y="4603750"/>
          <p14:tracePt t="9905" x="7689850" y="4660900"/>
          <p14:tracePt t="9913" x="7677150" y="4718050"/>
          <p14:tracePt t="9922" x="7664450" y="4762500"/>
          <p14:tracePt t="9929" x="7664450" y="4775200"/>
          <p14:tracePt t="9938" x="7651750" y="4806950"/>
          <p14:tracePt t="9945" x="7651750" y="4838700"/>
          <p14:tracePt t="9956" x="7645400" y="4876800"/>
          <p14:tracePt t="9961" x="7645400" y="4895850"/>
          <p14:tracePt t="9972" x="7632700" y="4921250"/>
          <p14:tracePt t="9988" x="7632700" y="4965700"/>
          <p14:tracePt t="9993" x="7632700" y="4984750"/>
          <p14:tracePt t="10005" x="7620000" y="4997450"/>
          <p14:tracePt t="10022" x="7620000" y="5029200"/>
          <p14:tracePt t="10025" x="7607300" y="5041900"/>
          <p14:tracePt t="10038" x="7607300" y="5054600"/>
          <p14:tracePt t="10055" x="7594600" y="5086350"/>
          <p14:tracePt t="10057" x="7588250" y="5099050"/>
          <p14:tracePt t="10072" x="7588250" y="5118100"/>
          <p14:tracePt t="10088" x="7575550" y="5130800"/>
          <p14:tracePt t="19084" x="7499350" y="4940300"/>
          <p14:tracePt t="19093" x="7550150" y="4438650"/>
          <p14:tracePt t="19100" x="7632700" y="4057650"/>
          <p14:tracePt t="19109" x="7708900" y="3619500"/>
          <p14:tracePt t="19124" x="7924800" y="2698750"/>
          <p14:tracePt t="19130" x="7969250" y="2501900"/>
          <p14:tracePt t="19140" x="8070850" y="2127250"/>
          <p14:tracePt t="19157" x="8216900" y="1511300"/>
          <p14:tracePt t="19162" x="8235950" y="1409700"/>
          <p14:tracePt t="19173" x="8280400" y="1219200"/>
          <p14:tracePt t="19189" x="8350250" y="952500"/>
          <p14:tracePt t="19193" x="8356600" y="908050"/>
          <p14:tracePt t="19206" x="8382000" y="774700"/>
          <p14:tracePt t="19224" x="8407400" y="660400"/>
          <p14:tracePt t="19226" x="8407400" y="603250"/>
          <p14:tracePt t="19239" x="8407400" y="546100"/>
          <p14:tracePt t="19257" x="8407400" y="412750"/>
          <p14:tracePt t="19259" x="8382000" y="349250"/>
          <p14:tracePt t="19273" x="8369300" y="279400"/>
          <p14:tracePt t="19274" x="8350250" y="203200"/>
          <p14:tracePt t="19290" x="8305800" y="698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pic>
        <p:nvPicPr>
          <p:cNvPr id="193" name="Google Shape;193;p26"/>
          <p:cNvPicPr preferRelativeResize="0"/>
          <p:nvPr/>
        </p:nvPicPr>
        <p:blipFill>
          <a:blip r:embed="rId5">
            <a:alphaModFix/>
          </a:blip>
          <a:stretch>
            <a:fillRect/>
          </a:stretch>
        </p:blipFill>
        <p:spPr>
          <a:xfrm>
            <a:off x="1064188" y="747876"/>
            <a:ext cx="3368934" cy="3146373"/>
          </a:xfrm>
          <a:prstGeom prst="rect">
            <a:avLst/>
          </a:prstGeom>
          <a:noFill/>
          <a:ln>
            <a:noFill/>
          </a:ln>
        </p:spPr>
      </p:pic>
      <p:pic>
        <p:nvPicPr>
          <p:cNvPr id="194" name="Google Shape;194;p26"/>
          <p:cNvPicPr preferRelativeResize="0"/>
          <p:nvPr/>
        </p:nvPicPr>
        <p:blipFill>
          <a:blip r:embed="rId6">
            <a:alphaModFix/>
          </a:blip>
          <a:stretch>
            <a:fillRect/>
          </a:stretch>
        </p:blipFill>
        <p:spPr>
          <a:xfrm>
            <a:off x="4714940" y="747875"/>
            <a:ext cx="3368934" cy="3146373"/>
          </a:xfrm>
          <a:prstGeom prst="rect">
            <a:avLst/>
          </a:prstGeom>
          <a:noFill/>
          <a:ln>
            <a:noFill/>
          </a:ln>
        </p:spPr>
      </p:pic>
      <p:sp>
        <p:nvSpPr>
          <p:cNvPr id="195" name="Google Shape;195;p26"/>
          <p:cNvSpPr txBox="1"/>
          <p:nvPr/>
        </p:nvSpPr>
        <p:spPr>
          <a:xfrm>
            <a:off x="948747" y="222350"/>
            <a:ext cx="85800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50" b="1">
                <a:solidFill>
                  <a:schemeClr val="dk1"/>
                </a:solidFill>
                <a:latin typeface="Times New Roman"/>
                <a:ea typeface="Times New Roman"/>
                <a:cs typeface="Times New Roman"/>
                <a:sym typeface="Times New Roman"/>
              </a:rPr>
              <a:t>Dataset stats - Gender and Geography of Customers</a:t>
            </a:r>
            <a:endParaRPr sz="2250" b="1">
              <a:solidFill>
                <a:schemeClr val="dk1"/>
              </a:solidFill>
              <a:latin typeface="Times New Roman"/>
              <a:ea typeface="Times New Roman"/>
              <a:cs typeface="Times New Roman"/>
              <a:sym typeface="Times New Roman"/>
            </a:endParaRPr>
          </a:p>
        </p:txBody>
      </p:sp>
      <p:sp>
        <p:nvSpPr>
          <p:cNvPr id="196" name="Google Shape;196;p26"/>
          <p:cNvSpPr txBox="1"/>
          <p:nvPr/>
        </p:nvSpPr>
        <p:spPr>
          <a:xfrm>
            <a:off x="1248650" y="40024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Gender is relatively even, with males slightly higher percentage</a:t>
            </a:r>
            <a:endParaRPr>
              <a:solidFill>
                <a:srgbClr val="FFFFFF"/>
              </a:solidFill>
            </a:endParaRPr>
          </a:p>
        </p:txBody>
      </p:sp>
      <p:sp>
        <p:nvSpPr>
          <p:cNvPr id="197" name="Google Shape;197;p26"/>
          <p:cNvSpPr txBox="1"/>
          <p:nvPr/>
        </p:nvSpPr>
        <p:spPr>
          <a:xfrm>
            <a:off x="4775625" y="40596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½ of customers originate from France</a:t>
            </a:r>
            <a:endParaRPr>
              <a:solidFill>
                <a:srgbClr val="FFFFFF"/>
              </a:solidFill>
            </a:endParaRPr>
          </a:p>
          <a:p>
            <a:pPr marL="0" lvl="0" indent="0" algn="l" rtl="0">
              <a:spcBef>
                <a:spcPts val="0"/>
              </a:spcBef>
              <a:spcAft>
                <a:spcPts val="0"/>
              </a:spcAft>
              <a:buNone/>
            </a:pPr>
            <a:r>
              <a:rPr lang="en">
                <a:solidFill>
                  <a:srgbClr val="FFFFFF"/>
                </a:solidFill>
              </a:rPr>
              <a:t>Germany and spain ~¼ each</a:t>
            </a:r>
            <a:endParaRPr>
              <a:solidFill>
                <a:srgbClr val="FFFFFF"/>
              </a:solidFill>
            </a:endParaRPr>
          </a:p>
        </p:txBody>
      </p:sp>
      <p:pic>
        <p:nvPicPr>
          <p:cNvPr id="208" name="Audio 207">
            <a:extLst>
              <a:ext uri="{FF2B5EF4-FFF2-40B4-BE49-F238E27FC236}">
                <a16:creationId xmlns:a16="http://schemas.microsoft.com/office/drawing/2014/main" id="{B4D60F0C-4725-2DF2-9C48-9EF60AAFDC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95"/>
    </mc:Choice>
    <mc:Fallback>
      <p:transition spd="slow" advTm="7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8"/>
                </p:tgtEl>
              </p:cMediaNode>
            </p:audio>
          </p:childTnLst>
        </p:cTn>
      </p:par>
    </p:tnLst>
  </p:timing>
  <p:extLst>
    <p:ext uri="{3A86A75C-4F4B-4683-9AE1-C65F6400EC91}">
      <p14:laserTraceLst xmlns:p14="http://schemas.microsoft.com/office/powerpoint/2010/main">
        <p14:tracePtLst>
          <p14:tracePt t="35" x="3898900" y="1098550"/>
          <p14:tracePt t="37" x="3886200" y="1111250"/>
          <p14:tracePt t="49" x="3879850" y="1111250"/>
          <p14:tracePt t="92" x="3879850" y="1117600"/>
          <p14:tracePt t="140" x="3867150" y="1117600"/>
          <p14:tracePt t="148" x="3854450" y="1130300"/>
          <p14:tracePt t="156" x="3841750" y="1130300"/>
          <p14:tracePt t="167" x="3810000" y="1143000"/>
          <p14:tracePt t="174" x="3784600" y="1168400"/>
          <p14:tracePt t="184" x="3752850" y="1187450"/>
          <p14:tracePt t="200" x="3676650" y="1244600"/>
          <p14:tracePt t="204" x="3644900" y="1263650"/>
          <p14:tracePt t="217" x="3594100" y="1301750"/>
          <p14:tracePt t="220" x="3575050" y="1308100"/>
          <p14:tracePt t="234" x="3543300" y="1333500"/>
          <p14:tracePt t="236" x="3505200" y="1358900"/>
          <p14:tracePt t="250" x="3498850" y="1377950"/>
          <p14:tracePt t="252" x="3473450" y="1390650"/>
          <p14:tracePt t="267" x="3460750" y="1403350"/>
          <p14:tracePt t="268" x="3454400" y="1409700"/>
          <p14:tracePt t="275" x="3454400" y="1422400"/>
          <p14:tracePt t="284" x="3441700" y="1422400"/>
          <p14:tracePt t="301" x="3441700" y="1447800"/>
          <p14:tracePt t="317" x="3441700" y="1466850"/>
          <p14:tracePt t="324" x="3441700" y="1511300"/>
          <p14:tracePt t="627" x="3486150" y="1549400"/>
          <p14:tracePt t="635" x="3505200" y="1568450"/>
          <p14:tracePt t="643" x="3549650" y="1600200"/>
          <p14:tracePt t="651" x="3587750" y="1612900"/>
          <p14:tracePt t="659" x="3594100" y="1638300"/>
          <p14:tracePt t="667" x="3644900" y="1644650"/>
          <p14:tracePt t="684" x="3708400" y="1689100"/>
          <p14:tracePt t="691" x="3733800" y="1701800"/>
          <p14:tracePt t="701" x="3765550" y="1727200"/>
          <p14:tracePt t="707" x="3784600" y="1739900"/>
          <p14:tracePt t="717" x="3810000" y="1739900"/>
          <p14:tracePt t="723" x="3835400" y="1746250"/>
          <p14:tracePt t="734" x="3854450" y="1746250"/>
          <p14:tracePt t="755" x="3886200" y="1758950"/>
          <p14:tracePt t="755" x="3911600" y="1771650"/>
          <p14:tracePt t="763" x="3924300" y="1771650"/>
          <p14:tracePt t="771" x="3943350" y="1771650"/>
          <p14:tracePt t="779" x="3956050" y="1771650"/>
          <p14:tracePt t="787" x="3968750" y="1771650"/>
          <p14:tracePt t="803" x="3975100" y="1771650"/>
          <p14:tracePt t="827" x="3987800" y="1771650"/>
          <p14:tracePt t="859" x="3987800" y="1758950"/>
          <p14:tracePt t="883" x="3987800" y="1746250"/>
          <p14:tracePt t="900" x="3987800" y="1739900"/>
          <p14:tracePt t="907" x="3987800" y="1727200"/>
          <p14:tracePt t="923" x="4000500" y="1714500"/>
          <p14:tracePt t="939" x="4000500" y="1701800"/>
          <p14:tracePt t="963" x="4000500" y="1689100"/>
          <p14:tracePt t="971" x="3987800" y="1670050"/>
          <p14:tracePt t="979" x="3975100" y="1644650"/>
          <p14:tracePt t="987" x="3956050" y="1625600"/>
          <p14:tracePt t="995" x="3924300" y="1593850"/>
          <p14:tracePt t="1003" x="3879850" y="1555750"/>
          <p14:tracePt t="1011" x="3841750" y="1536700"/>
          <p14:tracePt t="1019" x="3797300" y="1498600"/>
          <p14:tracePt t="1027" x="3740150" y="1466850"/>
          <p14:tracePt t="1035" x="3689350" y="1447800"/>
          <p14:tracePt t="1043" x="3632200" y="1422400"/>
          <p14:tracePt t="1051" x="3543300" y="1390650"/>
          <p14:tracePt t="1059" x="3473450" y="1390650"/>
          <p14:tracePt t="1068" x="3397250" y="1390650"/>
          <p14:tracePt t="1075" x="3314700" y="1390650"/>
          <p14:tracePt t="1084" x="3225800" y="1390650"/>
          <p14:tracePt t="1091" x="3124200" y="1390650"/>
          <p14:tracePt t="1100" x="3048000" y="1390650"/>
          <p14:tracePt t="1117" x="2857500" y="1403350"/>
          <p14:tracePt t="1123" x="2755900" y="1435100"/>
          <p14:tracePt t="1134" x="2679700" y="1466850"/>
          <p14:tracePt t="1139" x="2597150" y="1511300"/>
          <p14:tracePt t="1150" x="2508250" y="1568450"/>
          <p14:tracePt t="1155" x="2432050" y="1625600"/>
          <p14:tracePt t="1167" x="2355850" y="1682750"/>
          <p14:tracePt t="1171" x="2273300" y="1758950"/>
          <p14:tracePt t="1184" x="2216150" y="1828800"/>
          <p14:tracePt t="1187" x="2165350" y="1892300"/>
          <p14:tracePt t="1200" x="2095500" y="1962150"/>
          <p14:tracePt t="1203" x="2063750" y="2025650"/>
          <p14:tracePt t="1217" x="2019300" y="2082800"/>
          <p14:tracePt t="1219" x="1993900" y="2139950"/>
          <p14:tracePt t="1234" x="1962150" y="2216150"/>
          <p14:tracePt t="1250" x="1949450" y="2273300"/>
          <p14:tracePt t="1251" x="1930400" y="2343150"/>
          <p14:tracePt t="1251" x="1930400" y="2400300"/>
          <p14:tracePt t="1259" x="1930400" y="2444750"/>
          <p14:tracePt t="1267" x="1930400" y="2501900"/>
          <p14:tracePt t="1275" x="1930400" y="2546350"/>
          <p14:tracePt t="1284" x="1930400" y="2578100"/>
          <p14:tracePt t="1291" x="1930400" y="2609850"/>
          <p14:tracePt t="1300" x="1930400" y="2641600"/>
          <p14:tracePt t="1307" x="1936750" y="2667000"/>
          <p14:tracePt t="1317" x="1949450" y="2679700"/>
          <p14:tracePt t="1323" x="1974850" y="2692400"/>
          <p14:tracePt t="1334" x="2006600" y="2698750"/>
          <p14:tracePt t="1350" x="2082800" y="2724150"/>
          <p14:tracePt t="1355" x="2127250" y="2724150"/>
          <p14:tracePt t="1367" x="2184400" y="2724150"/>
          <p14:tracePt t="1371" x="2241550" y="2724150"/>
          <p14:tracePt t="1384" x="2298700" y="2698750"/>
          <p14:tracePt t="1387" x="2387600" y="2654300"/>
          <p14:tracePt t="1401" x="2463800" y="2597150"/>
          <p14:tracePt t="1417" x="2635250" y="2451100"/>
          <p14:tracePt t="1419" x="2711450" y="2374900"/>
          <p14:tracePt t="1434" x="2781300" y="2286000"/>
          <p14:tracePt t="1435" x="2825750" y="2209800"/>
          <p14:tracePt t="1451" x="2832100" y="2171700"/>
          <p14:tracePt t="1451" x="2857500" y="2127250"/>
          <p14:tracePt t="1458" x="2882900" y="2082800"/>
          <p14:tracePt t="1467" x="2889250" y="1993900"/>
          <p14:tracePt t="1474" x="2901950" y="1949450"/>
          <p14:tracePt t="1484" x="2901950" y="1905000"/>
          <p14:tracePt t="1491" x="2901950" y="1860550"/>
          <p14:tracePt t="1500" x="2889250" y="1828800"/>
          <p14:tracePt t="1506" x="2857500" y="1784350"/>
          <p14:tracePt t="1517" x="2825750" y="1746250"/>
          <p14:tracePt t="1527" x="2781300" y="1727200"/>
          <p14:tracePt t="1534" x="2736850" y="1701800"/>
          <p14:tracePt t="1550" x="2667000" y="1689100"/>
          <p14:tracePt t="1555" x="2635250" y="1689100"/>
          <p14:tracePt t="1567" x="2597150" y="1689100"/>
          <p14:tracePt t="1584" x="2508250" y="1689100"/>
          <p14:tracePt t="1587" x="2489200" y="1701800"/>
          <p14:tracePt t="1600" x="2476500" y="1739900"/>
          <p14:tracePt t="1617" x="2444750" y="1816100"/>
          <p14:tracePt t="1619" x="2387600" y="1936750"/>
          <p14:tracePt t="1634" x="2355850" y="2063750"/>
          <p14:tracePt t="1635" x="2317750" y="2209800"/>
          <p14:tracePt t="1651" x="2286000" y="2444750"/>
          <p14:tracePt t="1658" x="2273300" y="2565400"/>
          <p14:tracePt t="1667" x="2273300" y="2609850"/>
          <p14:tracePt t="1684" x="2273300" y="2870200"/>
          <p14:tracePt t="1691" x="2273300" y="2927350"/>
          <p14:tracePt t="1700" x="2273300" y="2946400"/>
          <p14:tracePt t="1706" x="2311400" y="3022600"/>
          <p14:tracePt t="1717" x="2317750" y="3048000"/>
          <p14:tracePt t="1734" x="2362200" y="3105150"/>
          <p14:tracePt t="1739" x="2374900" y="3117850"/>
          <p14:tracePt t="1751" x="2400300" y="3136900"/>
          <p14:tracePt t="1767" x="2432050" y="3149600"/>
          <p14:tracePt t="1770" x="2451100" y="3149600"/>
          <p14:tracePt t="1784" x="2476500" y="3149600"/>
          <p14:tracePt t="1801" x="2533650" y="3149600"/>
          <p14:tracePt t="1803" x="2552700" y="3149600"/>
          <p14:tracePt t="1818" x="2590800" y="3124200"/>
          <p14:tracePt t="1834" x="2622550" y="3105150"/>
          <p14:tracePt t="1835" x="2698750" y="3048000"/>
          <p14:tracePt t="1843" x="2724150" y="3022600"/>
          <p14:tracePt t="1852" x="2755900" y="2990850"/>
          <p14:tracePt t="1868" x="2787650" y="2946400"/>
          <p14:tracePt t="1875" x="2787650" y="2927350"/>
          <p14:tracePt t="1885" x="2787650" y="2914650"/>
          <p14:tracePt t="1901" x="2787650" y="2870200"/>
          <p14:tracePt t="1906" x="2787650" y="2844800"/>
          <p14:tracePt t="1917" x="2787650" y="2825750"/>
          <p14:tracePt t="1934" x="2711450" y="2781300"/>
          <p14:tracePt t="1939" x="2679700" y="2743200"/>
          <p14:tracePt t="1952" x="2622550" y="2724150"/>
          <p14:tracePt t="1968" x="2520950" y="2667000"/>
          <p14:tracePt t="1970" x="2501900" y="2654300"/>
          <p14:tracePt t="1984" x="2444750" y="2635250"/>
          <p14:tracePt t="2001" x="2355850" y="2609850"/>
          <p14:tracePt t="2003" x="2311400" y="2609850"/>
          <p14:tracePt t="2017" x="2273300" y="2609850"/>
          <p14:tracePt t="2034" x="2254250" y="2609850"/>
          <p14:tracePt t="2034" x="2197100" y="2635250"/>
          <p14:tracePt t="2042" x="2184400" y="2654300"/>
          <p14:tracePt t="2051" x="2171700" y="2692400"/>
          <p14:tracePt t="2068" x="2165350" y="2724150"/>
          <p14:tracePt t="2074" x="2152650" y="2743200"/>
          <p14:tracePt t="2084" x="2152650" y="2781300"/>
          <p14:tracePt t="2101" x="2152650" y="2857500"/>
          <p14:tracePt t="2106" x="2152650" y="2914650"/>
          <p14:tracePt t="2118" x="2152650" y="2978150"/>
          <p14:tracePt t="2134" x="2171700" y="3117850"/>
          <p14:tracePt t="2138" x="2184400" y="3149600"/>
          <p14:tracePt t="2151" x="2216150" y="3206750"/>
          <p14:tracePt t="2168" x="2254250" y="3282950"/>
          <p14:tracePt t="2170" x="2273300" y="3308350"/>
          <p14:tracePt t="2184" x="2286000" y="3314700"/>
          <p14:tracePt t="2201" x="2298700" y="3314700"/>
          <p14:tracePt t="2201" x="2330450" y="3327400"/>
          <p14:tracePt t="2202" x="2355850" y="3327400"/>
          <p14:tracePt t="2210" x="2387600" y="3327400"/>
          <p14:tracePt t="2218" x="2419350" y="3314700"/>
          <p14:tracePt t="2235" x="2520950" y="3263900"/>
          <p14:tracePt t="2242" x="2597150" y="3213100"/>
          <p14:tracePt t="2251" x="2667000" y="3168650"/>
          <p14:tracePt t="2268" x="2800350" y="3060700"/>
          <p14:tracePt t="2274" x="2844800" y="3003550"/>
          <p14:tracePt t="2284" x="2901950" y="2933700"/>
          <p14:tracePt t="2301" x="2959100" y="2813050"/>
          <p14:tracePt t="2306" x="2971800" y="2755900"/>
          <p14:tracePt t="2318" x="2990850" y="2692400"/>
          <p14:tracePt t="2334" x="2990850" y="2552700"/>
          <p14:tracePt t="2338" x="2990850" y="2489200"/>
          <p14:tracePt t="2351" x="2990850" y="2432050"/>
          <p14:tracePt t="2367" x="2946400" y="2317750"/>
          <p14:tracePt t="2370" x="2914650" y="2286000"/>
          <p14:tracePt t="2385" x="2870200" y="2241550"/>
          <p14:tracePt t="2401" x="2813050" y="2209800"/>
          <p14:tracePt t="2402" x="2755900" y="2184400"/>
          <p14:tracePt t="2402" x="2698750" y="2171700"/>
          <p14:tracePt t="2410" x="2635250" y="2171700"/>
          <p14:tracePt t="2419" x="2565400" y="2171700"/>
          <p14:tracePt t="2435" x="2463800" y="2171700"/>
          <p14:tracePt t="2442" x="2419350" y="2171700"/>
          <p14:tracePt t="2452" x="2374900" y="2171700"/>
          <p14:tracePt t="2468" x="2286000" y="2228850"/>
          <p14:tracePt t="2474" x="2254250" y="2254250"/>
          <p14:tracePt t="2485" x="2216150" y="2286000"/>
          <p14:tracePt t="2501" x="2165350" y="2355850"/>
          <p14:tracePt t="2506" x="2127250" y="2400300"/>
          <p14:tracePt t="2518" x="2120900" y="2444750"/>
          <p14:tracePt t="2534" x="2082800" y="2520950"/>
          <p14:tracePt t="2538" x="2070100" y="2565400"/>
          <p14:tracePt t="2551" x="2051050" y="2622550"/>
          <p14:tracePt t="2568" x="2051050" y="2743200"/>
          <p14:tracePt t="2571" x="2038350" y="2800350"/>
          <p14:tracePt t="2585" x="2038350" y="2882900"/>
          <p14:tracePt t="2601" x="2038350" y="2933700"/>
          <p14:tracePt t="2601" x="2038350" y="2959100"/>
          <p14:tracePt t="2602" x="2038350" y="3016250"/>
          <p14:tracePt t="2610" x="2038350" y="3073400"/>
          <p14:tracePt t="2618" x="2038350" y="3105150"/>
          <p14:tracePt t="2635" x="2063750" y="3168650"/>
          <p14:tracePt t="2642" x="2082800" y="3194050"/>
          <p14:tracePt t="2651" x="2095500" y="3213100"/>
          <p14:tracePt t="2669" x="2127250" y="3251200"/>
          <p14:tracePt t="2675" x="2152650" y="3263900"/>
          <p14:tracePt t="2684" x="2184400" y="3270250"/>
          <p14:tracePt t="2701" x="2254250" y="3282950"/>
          <p14:tracePt t="2705" x="2273300" y="3282950"/>
          <p14:tracePt t="2718" x="2311400" y="3282950"/>
          <p14:tracePt t="2734" x="2387600" y="3263900"/>
          <p14:tracePt t="2738" x="2432050" y="3225800"/>
          <p14:tracePt t="2751" x="2463800" y="3206750"/>
          <p14:tracePt t="2768" x="2546350" y="3136900"/>
          <p14:tracePt t="2770" x="2597150" y="3079750"/>
          <p14:tracePt t="2784" x="2641600" y="3022600"/>
          <p14:tracePt t="2801" x="2692400" y="2971800"/>
          <p14:tracePt t="2801" x="2724150" y="2914650"/>
          <p14:tracePt t="2802" x="2755900" y="2857500"/>
          <p14:tracePt t="2809" x="2781300" y="2800350"/>
          <p14:tracePt t="2818" x="2787650" y="2743200"/>
          <p14:tracePt t="2835" x="2800350" y="2635250"/>
          <p14:tracePt t="2841" x="2800350" y="2552700"/>
          <p14:tracePt t="2852" x="2755900" y="2444750"/>
          <p14:tracePt t="2868" x="2654300" y="2298700"/>
          <p14:tracePt t="2873" x="2578100" y="2209800"/>
          <p14:tracePt t="2884" x="2489200" y="2127250"/>
          <p14:tracePt t="2901" x="2343150" y="2019300"/>
          <p14:tracePt t="2905" x="2286000" y="1993900"/>
          <p14:tracePt t="2918" x="2228850" y="1974850"/>
          <p14:tracePt t="2934" x="2120900" y="1974850"/>
          <p14:tracePt t="2937" x="2051050" y="1974850"/>
          <p14:tracePt t="2952" x="2006600" y="1974850"/>
          <p14:tracePt t="2967" x="1962150" y="1993900"/>
          <p14:tracePt t="2968" x="1917700" y="2025650"/>
          <p14:tracePt t="2971" x="1860550" y="2063750"/>
          <p14:tracePt t="2985" x="1816100" y="2095500"/>
          <p14:tracePt t="3001" x="1784350" y="2139950"/>
          <p14:tracePt t="3001" x="1746250" y="2184400"/>
          <p14:tracePt t="3002" x="1701800" y="2228850"/>
          <p14:tracePt t="3009" x="1670050" y="2286000"/>
          <p14:tracePt t="3018" x="1638300" y="2343150"/>
          <p14:tracePt t="3035" x="1549400" y="2489200"/>
          <p14:tracePt t="3041" x="1498600" y="2552700"/>
          <p14:tracePt t="3052" x="1466850" y="2641600"/>
          <p14:tracePt t="3068" x="1435100" y="2743200"/>
          <p14:tracePt t="3073" x="1409700" y="2800350"/>
          <p14:tracePt t="3085" x="1403350" y="2857500"/>
          <p14:tracePt t="3101" x="1390650" y="2959100"/>
          <p14:tracePt t="3105" x="1390650" y="2990850"/>
          <p14:tracePt t="3118" x="1390650" y="3048000"/>
          <p14:tracePt t="3134" x="1390650" y="3124200"/>
          <p14:tracePt t="3137" x="1409700" y="3168650"/>
          <p14:tracePt t="3151" x="1435100" y="3206750"/>
          <p14:tracePt t="3168" x="1498600" y="3282950"/>
          <p14:tracePt t="3170" x="1549400" y="3308350"/>
          <p14:tracePt t="3185" x="1555750" y="3314700"/>
          <p14:tracePt t="3186" x="1625600" y="3359150"/>
          <p14:tracePt t="3202" x="1701800" y="3384550"/>
          <p14:tracePt t="3209" x="1746250" y="3397250"/>
          <p14:tracePt t="3218" x="1803400" y="3397250"/>
          <p14:tracePt t="3235" x="1873250" y="3397250"/>
          <p14:tracePt t="3241" x="1905000" y="3397250"/>
          <p14:tracePt t="3252" x="1949450" y="3397250"/>
          <p14:tracePt t="3268" x="2006600" y="3397250"/>
          <p14:tracePt t="3273" x="2019300" y="3384550"/>
          <p14:tracePt t="3285" x="2038350" y="3384550"/>
          <p14:tracePt t="3301" x="2051050" y="3371850"/>
          <p14:tracePt t="3305" x="2051050" y="3359150"/>
          <p14:tracePt t="3318" x="2051050" y="3352800"/>
          <p14:tracePt t="3585" x="2063750" y="3352800"/>
          <p14:tracePt t="3592" x="2095500" y="3352800"/>
          <p14:tracePt t="3601" x="2120900" y="3340100"/>
          <p14:tracePt t="3608" x="2152650" y="3327400"/>
          <p14:tracePt t="3617" x="2171700" y="3314700"/>
          <p14:tracePt t="3624" x="2197100" y="3314700"/>
          <p14:tracePt t="3634" x="2216150" y="3308350"/>
          <p14:tracePt t="3650" x="2260600" y="3295650"/>
          <p14:tracePt t="3657" x="2273300" y="3282950"/>
          <p14:tracePt t="3667" x="2286000" y="3282950"/>
          <p14:tracePt t="3684" x="2330450" y="3270250"/>
          <p14:tracePt t="3688" x="2343150" y="3263900"/>
          <p14:tracePt t="3700" x="2355850" y="3263900"/>
          <p14:tracePt t="3704" x="2374900" y="3251200"/>
          <p14:tracePt t="3717" x="2387600" y="3251200"/>
          <p14:tracePt t="3734" x="2400300" y="3251200"/>
          <p14:tracePt t="3736" x="2406650" y="3251200"/>
          <p14:tracePt t="3750" x="2419350" y="3251200"/>
          <p14:tracePt t="3767" x="2432050" y="3251200"/>
          <p14:tracePt t="3784" x="2444750" y="3251200"/>
          <p14:tracePt t="3801" x="2463800" y="3238500"/>
          <p14:tracePt t="3808" x="2476500" y="3238500"/>
          <p14:tracePt t="3817" x="2489200" y="3225800"/>
          <p14:tracePt t="3834" x="2546350" y="3213100"/>
          <p14:tracePt t="3840" x="2578100" y="3206750"/>
          <p14:tracePt t="3850" x="2597150" y="3194050"/>
          <p14:tracePt t="3867" x="2692400" y="3168650"/>
          <p14:tracePt t="3872" x="2743200" y="3149600"/>
          <p14:tracePt t="3884" x="2800350" y="3124200"/>
          <p14:tracePt t="3901" x="2978150" y="3079750"/>
          <p14:tracePt t="3904" x="3162300" y="3035300"/>
          <p14:tracePt t="3917" x="3314700" y="3003550"/>
          <p14:tracePt t="3934" x="3549650" y="2978150"/>
          <p14:tracePt t="3936" x="3689350" y="2959100"/>
          <p14:tracePt t="3952" x="3835400" y="2946400"/>
          <p14:tracePt t="3953" x="3968750" y="2927350"/>
          <p14:tracePt t="3967" x="4089400" y="2914650"/>
          <p14:tracePt t="3969" x="4203700" y="2901950"/>
          <p14:tracePt t="3984" x="4406900" y="2889250"/>
          <p14:tracePt t="4001" x="4483100" y="2882900"/>
          <p14:tracePt t="4008" x="4540250" y="2870200"/>
          <p14:tracePt t="4018" x="4584700" y="2857500"/>
          <p14:tracePt t="4024" x="4616450" y="2857500"/>
          <p14:tracePt t="4034" x="4641850" y="2844800"/>
          <p14:tracePt t="4050" x="4730750" y="2832100"/>
          <p14:tracePt t="4264" x="4787900" y="2832100"/>
          <p14:tracePt t="4272" x="4864100" y="2832100"/>
          <p14:tracePt t="4280" x="4997450" y="2832100"/>
          <p14:tracePt t="4288" x="5156200" y="2844800"/>
          <p14:tracePt t="4296" x="5321300" y="2857500"/>
          <p14:tracePt t="4304" x="5422900" y="2857500"/>
          <p14:tracePt t="4317" x="5581650" y="2857500"/>
          <p14:tracePt t="4320" x="5715000" y="2857500"/>
          <p14:tracePt t="4334" x="5848350" y="2857500"/>
          <p14:tracePt t="4350" x="5962650" y="2825750"/>
          <p14:tracePt t="4352" x="6026150" y="2813050"/>
          <p14:tracePt t="4367" x="6070600" y="2787650"/>
          <p14:tracePt t="4368" x="6096000" y="2768600"/>
          <p14:tracePt t="4376" x="6121400" y="2755900"/>
          <p14:tracePt t="4384" x="6127750" y="2743200"/>
          <p14:tracePt t="4392" x="6127750" y="2736850"/>
          <p14:tracePt t="4401" x="6140450" y="2724150"/>
          <p14:tracePt t="4417" x="6140450" y="2698750"/>
          <p14:tracePt t="4424" x="6140450" y="2679700"/>
          <p14:tracePt t="4434" x="6121400" y="2654300"/>
          <p14:tracePt t="4439" x="6083300" y="2622550"/>
          <p14:tracePt t="4450" x="6026150" y="2578100"/>
          <p14:tracePt t="4456" x="5975350" y="2520950"/>
          <p14:tracePt t="4467" x="5905500" y="2451100"/>
          <p14:tracePt t="4472" x="5816600" y="2400300"/>
          <p14:tracePt t="4484" x="5702300" y="2317750"/>
          <p14:tracePt t="4500" x="5499100" y="2197100"/>
          <p14:tracePt t="4504" x="5410200" y="2152650"/>
          <p14:tracePt t="4517" x="5321300" y="2120900"/>
          <p14:tracePt t="4520" x="5302250" y="2108200"/>
          <p14:tracePt t="4534" x="5187950" y="2070100"/>
          <p14:tracePt t="4550" x="5099050" y="2051050"/>
          <p14:tracePt t="4552" x="5010150" y="2051050"/>
          <p14:tracePt t="4567" x="4965700" y="2051050"/>
          <p14:tracePt t="4568" x="4921250" y="2051050"/>
          <p14:tracePt t="4575" x="4895850" y="2051050"/>
          <p14:tracePt t="4584" x="4832350" y="2051050"/>
          <p14:tracePt t="4601" x="4749800" y="2082800"/>
          <p14:tracePt t="4608" x="4730750" y="2095500"/>
          <p14:tracePt t="4617" x="4692650" y="2127250"/>
          <p14:tracePt t="4634" x="4648200" y="2171700"/>
          <p14:tracePt t="4640" x="4629150" y="2209800"/>
          <p14:tracePt t="4650" x="4603750" y="2228850"/>
          <p14:tracePt t="4667" x="4584700" y="2286000"/>
          <p14:tracePt t="4672" x="4572000" y="2311400"/>
          <p14:tracePt t="4684" x="4559300" y="2355850"/>
          <p14:tracePt t="4688" x="4559300" y="2400300"/>
          <p14:tracePt t="4701" x="4559300" y="2444750"/>
          <p14:tracePt t="4717" x="4559300" y="2552700"/>
          <p14:tracePt t="4719" x="4559300" y="2622550"/>
          <p14:tracePt t="4734" x="4584700" y="2698750"/>
          <p14:tracePt t="4751" x="4673600" y="2844800"/>
          <p14:tracePt t="4752" x="4718050" y="2914650"/>
          <p14:tracePt t="4760" x="4775200" y="2990850"/>
          <p14:tracePt t="4768" x="4864100" y="3048000"/>
          <p14:tracePt t="4784" x="5022850" y="3136900"/>
          <p14:tracePt t="4792" x="5111750" y="3168650"/>
          <p14:tracePt t="4801" x="5213350" y="3181350"/>
          <p14:tracePt t="4808" x="5289550" y="3181350"/>
          <p14:tracePt t="4817" x="5391150" y="3181350"/>
          <p14:tracePt t="4834" x="5549900" y="3181350"/>
          <p14:tracePt t="4840" x="5568950" y="3181350"/>
          <p14:tracePt t="4851" x="5638800" y="3162300"/>
          <p14:tracePt t="4868" x="5702300" y="3117850"/>
          <p14:tracePt t="4872" x="5759450" y="3073400"/>
          <p14:tracePt t="4884" x="5784850" y="3048000"/>
          <p14:tracePt t="4900" x="5816600" y="2959100"/>
          <p14:tracePt t="4903" x="5835650" y="2914650"/>
          <p14:tracePt t="4917" x="5861050" y="2857500"/>
          <p14:tracePt t="4934" x="5880100" y="2768600"/>
          <p14:tracePt t="4936" x="5880100" y="2724150"/>
          <p14:tracePt t="4952" x="5892800" y="2692400"/>
          <p14:tracePt t="4953" x="5905500" y="2654300"/>
          <p14:tracePt t="4968" x="5905500" y="2622550"/>
          <p14:tracePt t="4975" x="5905500" y="2609850"/>
          <p14:tracePt t="4984" x="5905500" y="2597150"/>
          <p14:tracePt t="5039" x="5892800" y="2597150"/>
          <p14:tracePt t="5055" x="5880100" y="2597150"/>
          <p14:tracePt t="5087" x="5880100" y="2609850"/>
          <p14:tracePt t="5471" x="5905500" y="2609850"/>
          <p14:tracePt t="5478" x="5930900" y="2609850"/>
          <p14:tracePt t="5487" x="5962650" y="2622550"/>
          <p14:tracePt t="5495" x="5994400" y="2622550"/>
          <p14:tracePt t="5503" x="6064250" y="2635250"/>
          <p14:tracePt t="5510" x="6121400" y="2654300"/>
          <p14:tracePt t="5519" x="6184900" y="2679700"/>
          <p14:tracePt t="5534" x="6261100" y="2692400"/>
          <p14:tracePt t="5535" x="6330950" y="2711450"/>
          <p14:tracePt t="5551" x="6400800" y="2711450"/>
          <p14:tracePt t="5551" x="6464300" y="2736850"/>
          <p14:tracePt t="5558" x="6546850" y="2736850"/>
          <p14:tracePt t="5568" x="6623050" y="2743200"/>
          <p14:tracePt t="5584" x="6769100" y="2755900"/>
          <p14:tracePt t="5591" x="6858000" y="2768600"/>
          <p14:tracePt t="5600" x="6883400" y="2781300"/>
          <p14:tracePt t="5607" x="6978650" y="2787650"/>
          <p14:tracePt t="5617" x="7004050" y="2787650"/>
          <p14:tracePt t="5634" x="7092950" y="2787650"/>
          <p14:tracePt t="5638" x="7124700" y="2787650"/>
          <p14:tracePt t="5650" x="7150100" y="2787650"/>
          <p14:tracePt t="5667" x="7207250" y="2787650"/>
          <p14:tracePt t="5671" x="7213600" y="2787650"/>
          <p14:tracePt t="5684" x="7226300" y="2787650"/>
          <p14:tracePt t="5700" x="7264400" y="2768600"/>
          <p14:tracePt t="5702" x="7283450" y="2755900"/>
          <p14:tracePt t="5717" x="7283450" y="2743200"/>
          <p14:tracePt t="5734" x="7327900" y="2698750"/>
          <p14:tracePt t="5735" x="7340600" y="2679700"/>
          <p14:tracePt t="5742" x="7359650" y="2635250"/>
          <p14:tracePt t="5751" x="7372350" y="2597150"/>
          <p14:tracePt t="5758" x="7397750" y="2552700"/>
          <p14:tracePt t="5767" x="7404100" y="2508250"/>
          <p14:tracePt t="5774" x="7416800" y="2463800"/>
          <p14:tracePt t="5784" x="7429500" y="2406650"/>
          <p14:tracePt t="5800" x="7442200" y="2286000"/>
          <p14:tracePt t="5806" x="7442200" y="2216150"/>
          <p14:tracePt t="5817" x="7442200" y="2165350"/>
          <p14:tracePt t="5822" x="7442200" y="2108200"/>
          <p14:tracePt t="5834" x="7442200" y="2038350"/>
          <p14:tracePt t="5838" x="7416800" y="1993900"/>
          <p14:tracePt t="5850" x="7397750" y="1949450"/>
          <p14:tracePt t="5854" x="7359650" y="1905000"/>
          <p14:tracePt t="5867" x="7327900" y="1860550"/>
          <p14:tracePt t="5884" x="7251700" y="1784350"/>
          <p14:tracePt t="5886" x="7213600" y="1758950"/>
          <p14:tracePt t="5900" x="7162800" y="1727200"/>
          <p14:tracePt t="5903" x="7118350" y="1701800"/>
          <p14:tracePt t="5917" x="7048500" y="1682750"/>
          <p14:tracePt t="5934" x="6946900" y="1638300"/>
          <p14:tracePt t="5934" x="6889750" y="1612900"/>
          <p14:tracePt t="5942" x="6858000" y="1612900"/>
          <p14:tracePt t="5951" x="6813550" y="1600200"/>
          <p14:tracePt t="5967" x="6743700" y="1581150"/>
          <p14:tracePt t="5975" x="6711950" y="1568450"/>
          <p14:tracePt t="5984" x="6680200" y="1568450"/>
          <p14:tracePt t="6000" x="6623050" y="1568450"/>
          <p14:tracePt t="6006" x="6597650" y="1568450"/>
          <p14:tracePt t="6017" x="6565900" y="1568450"/>
          <p14:tracePt t="6034" x="6508750" y="1581150"/>
          <p14:tracePt t="6038" x="6502400" y="1593850"/>
          <p14:tracePt t="6050" x="6464300" y="1600200"/>
          <p14:tracePt t="6054" x="6445250" y="1625600"/>
          <p14:tracePt t="6067" x="6419850" y="1644650"/>
          <p14:tracePt t="6084" x="6375400" y="1682750"/>
          <p14:tracePt t="6086" x="6330950" y="1727200"/>
          <p14:tracePt t="6100" x="6318250" y="1739900"/>
          <p14:tracePt t="6117" x="6286500" y="1790700"/>
          <p14:tracePt t="6119" x="6254750" y="1847850"/>
          <p14:tracePt t="6134" x="6229350" y="1930400"/>
          <p14:tracePt t="6150" x="6210300" y="1981200"/>
          <p14:tracePt t="6158" x="6210300" y="2019300"/>
          <p14:tracePt t="6167" x="6197600" y="2051050"/>
          <p14:tracePt t="6184" x="6197600" y="2127250"/>
          <p14:tracePt t="6190" x="6197600" y="2152650"/>
          <p14:tracePt t="6200" x="6197600" y="2184400"/>
          <p14:tracePt t="6217" x="6197600" y="2241550"/>
          <p14:tracePt t="6222" x="6197600" y="2260600"/>
          <p14:tracePt t="6234" x="6197600" y="2286000"/>
          <p14:tracePt t="6250" x="6216650" y="2343150"/>
          <p14:tracePt t="6254" x="6229350" y="2374900"/>
          <p14:tracePt t="6267" x="6254750" y="2400300"/>
          <p14:tracePt t="6284" x="6299200" y="2444750"/>
          <p14:tracePt t="6286" x="6318250" y="2463800"/>
          <p14:tracePt t="6301" x="6343650" y="2489200"/>
          <p14:tracePt t="6317" x="6375400" y="2520950"/>
          <p14:tracePt t="6318" x="6400800" y="2533650"/>
          <p14:tracePt t="6326" x="6407150" y="2533650"/>
          <p14:tracePt t="6334" x="6432550" y="2546350"/>
          <p14:tracePt t="6342" x="6432550" y="2552700"/>
          <p14:tracePt t="6351" x="6445250" y="2552700"/>
          <p14:tracePt t="6367" x="6464300" y="2565400"/>
          <p14:tracePt t="6374" x="6477000" y="2565400"/>
          <p14:tracePt t="6400" x="6489700" y="2565400"/>
          <p14:tracePt t="6414" x="6502400" y="2565400"/>
          <p14:tracePt t="6430" x="6502400" y="2552700"/>
          <p14:tracePt t="6438" x="6508750" y="2546350"/>
          <p14:tracePt t="6446" x="6521450" y="2546350"/>
          <p14:tracePt t="6454" x="6534150" y="2520950"/>
          <p14:tracePt t="6462" x="6546850" y="2520950"/>
          <p14:tracePt t="6470" x="6565900" y="2489200"/>
          <p14:tracePt t="6484" x="6578600" y="2476500"/>
          <p14:tracePt t="6486" x="6597650" y="2451100"/>
          <p14:tracePt t="6501" x="6610350" y="2432050"/>
          <p14:tracePt t="6517" x="6642100" y="2387600"/>
          <p14:tracePt t="6519" x="6667500" y="2355850"/>
          <p14:tracePt t="6534" x="6692900" y="2311400"/>
          <p14:tracePt t="6550" x="6711950" y="2254250"/>
          <p14:tracePt t="6558" x="6724650" y="2228850"/>
          <p14:tracePt t="6567" x="6737350" y="2197100"/>
          <p14:tracePt t="6584" x="6737350" y="2152650"/>
          <p14:tracePt t="6590" x="6737350" y="2127250"/>
          <p14:tracePt t="6600" x="6737350" y="2082800"/>
          <p14:tracePt t="6617" x="6724650" y="2006600"/>
          <p14:tracePt t="6622" x="6699250" y="1974850"/>
          <p14:tracePt t="6634" x="6667500" y="1930400"/>
          <p14:tracePt t="6650" x="6610350" y="1835150"/>
          <p14:tracePt t="6654" x="6565900" y="1784350"/>
          <p14:tracePt t="6667" x="6521450" y="1746250"/>
          <p14:tracePt t="6684" x="6477000" y="1689100"/>
          <p14:tracePt t="6685" x="6445250" y="1657350"/>
          <p14:tracePt t="6700" x="6419850" y="1644650"/>
          <p14:tracePt t="6717" x="6388100" y="1625600"/>
          <p14:tracePt t="6718" x="6362700" y="1625600"/>
          <p14:tracePt t="6725" x="6356350" y="1625600"/>
          <p14:tracePt t="6734" x="6343650" y="1625600"/>
          <p14:tracePt t="6751" x="6330950" y="1638300"/>
          <p14:tracePt t="6757" x="6330950" y="1644650"/>
          <p14:tracePt t="6767" x="6318250" y="1657350"/>
          <p14:tracePt t="6774" x="6318250" y="1682750"/>
          <p14:tracePt t="6800" x="6318250" y="1714500"/>
          <p14:tracePt t="6813" x="6318250" y="1727200"/>
          <p14:tracePt t="6829" x="6318250" y="1739900"/>
          <p14:tracePt t="6854" x="6318250" y="1746250"/>
          <p14:tracePt t="6862" x="6330950" y="1746250"/>
          <p14:tracePt t="6869" x="6330950" y="1758950"/>
          <p14:tracePt t="6877" x="6343650" y="1758950"/>
          <p14:tracePt t="6885" x="6356350" y="1758950"/>
          <p14:tracePt t="6900" x="6375400" y="1771650"/>
          <p14:tracePt t="6902" x="6388100" y="1771650"/>
          <p14:tracePt t="6917" x="6419850" y="1771650"/>
          <p14:tracePt t="6918" x="6432550" y="1771650"/>
          <p14:tracePt t="6934" x="6508750" y="1771650"/>
          <p14:tracePt t="6941" x="6546850" y="1771650"/>
          <p14:tracePt t="6951" x="6591300" y="1771650"/>
          <p14:tracePt t="6967" x="6642100" y="1771650"/>
          <p14:tracePt t="6973" x="6692900" y="1771650"/>
          <p14:tracePt t="6984" x="6724650" y="1771650"/>
          <p14:tracePt t="7000" x="6781800" y="1771650"/>
          <p14:tracePt t="7005" x="6800850" y="1771650"/>
          <p14:tracePt t="7017" x="6813550" y="1771650"/>
          <p14:tracePt t="7034" x="6845300" y="1771650"/>
          <p14:tracePt t="7045" x="6858000" y="1771650"/>
          <p14:tracePt t="7053" x="6858000" y="1784350"/>
          <p14:tracePt t="7061" x="6858000" y="1803400"/>
          <p14:tracePt t="7069" x="6858000" y="1828800"/>
          <p14:tracePt t="7084" x="6858000" y="1860550"/>
          <p14:tracePt t="7085" x="6858000" y="1905000"/>
          <p14:tracePt t="7100" x="6858000" y="1962150"/>
          <p14:tracePt t="7117" x="6858000" y="2025650"/>
          <p14:tracePt t="7117" x="6858000" y="2184400"/>
          <p14:tracePt t="7125" x="6858000" y="2254250"/>
          <p14:tracePt t="7134" x="6858000" y="2298700"/>
          <p14:tracePt t="7150" x="6858000" y="2400300"/>
          <p14:tracePt t="7157" x="6870700" y="2432050"/>
          <p14:tracePt t="7167" x="6883400" y="2463800"/>
          <p14:tracePt t="7184" x="6902450" y="2489200"/>
          <p14:tracePt t="7189" x="6927850" y="2489200"/>
          <p14:tracePt t="7200" x="6946900" y="2501900"/>
          <p14:tracePt t="7217" x="7023100" y="2501900"/>
          <p14:tracePt t="7221" x="7061200" y="2489200"/>
          <p14:tracePt t="7234" x="7118350" y="2451100"/>
          <p14:tracePt t="7250" x="7194550" y="2406650"/>
          <p14:tracePt t="7253" x="7226300" y="2387600"/>
          <p14:tracePt t="7267" x="7270750" y="2362200"/>
          <p14:tracePt t="7284" x="7340600" y="2330450"/>
          <p14:tracePt t="7286" x="7359650" y="2311400"/>
          <p14:tracePt t="7301" x="7397750" y="2273300"/>
          <p14:tracePt t="7301" x="7429500" y="2228850"/>
          <p14:tracePt t="7318" x="7518400" y="2082800"/>
          <p14:tracePt t="7325" x="7562850" y="1962150"/>
          <p14:tracePt t="7334" x="7607300" y="1847850"/>
          <p14:tracePt t="7350" x="7664450" y="1638300"/>
          <p14:tracePt t="7357" x="7677150" y="1492250"/>
          <p14:tracePt t="7367" x="7721600" y="1219200"/>
          <p14:tracePt t="7384" x="7721600" y="876300"/>
          <p14:tracePt t="7389" x="7721600" y="660400"/>
          <p14:tracePt t="7401" x="7696200" y="450850"/>
          <p14:tracePt t="7417" x="7620000" y="889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7"/>
          <p:cNvPicPr preferRelativeResize="0"/>
          <p:nvPr/>
        </p:nvPicPr>
        <p:blipFill>
          <a:blip r:embed="rId5">
            <a:alphaModFix/>
          </a:blip>
          <a:stretch>
            <a:fillRect/>
          </a:stretch>
        </p:blipFill>
        <p:spPr>
          <a:xfrm>
            <a:off x="101875" y="810925"/>
            <a:ext cx="4049550" cy="3190325"/>
          </a:xfrm>
          <a:prstGeom prst="rect">
            <a:avLst/>
          </a:prstGeom>
          <a:noFill/>
          <a:ln>
            <a:noFill/>
          </a:ln>
        </p:spPr>
      </p:pic>
      <p:pic>
        <p:nvPicPr>
          <p:cNvPr id="203" name="Google Shape;203;p27"/>
          <p:cNvPicPr preferRelativeResize="0"/>
          <p:nvPr/>
        </p:nvPicPr>
        <p:blipFill>
          <a:blip r:embed="rId6">
            <a:alphaModFix/>
          </a:blip>
          <a:stretch>
            <a:fillRect/>
          </a:stretch>
        </p:blipFill>
        <p:spPr>
          <a:xfrm>
            <a:off x="4572000" y="779013"/>
            <a:ext cx="4187999" cy="3254144"/>
          </a:xfrm>
          <a:prstGeom prst="rect">
            <a:avLst/>
          </a:prstGeom>
          <a:noFill/>
          <a:ln>
            <a:noFill/>
          </a:ln>
        </p:spPr>
      </p:pic>
      <p:sp>
        <p:nvSpPr>
          <p:cNvPr id="204" name="Google Shape;204;p27"/>
          <p:cNvSpPr txBox="1"/>
          <p:nvPr/>
        </p:nvSpPr>
        <p:spPr>
          <a:xfrm>
            <a:off x="4630575" y="4078300"/>
            <a:ext cx="418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Balance has normal distribution with a spike at 0, likely representing customers with new accounts or inactive accounts</a:t>
            </a:r>
            <a:endParaRPr>
              <a:solidFill>
                <a:srgbClr val="FFFFFF"/>
              </a:solidFill>
            </a:endParaRPr>
          </a:p>
        </p:txBody>
      </p:sp>
      <p:sp>
        <p:nvSpPr>
          <p:cNvPr id="205" name="Google Shape;205;p27"/>
          <p:cNvSpPr txBox="1"/>
          <p:nvPr/>
        </p:nvSpPr>
        <p:spPr>
          <a:xfrm>
            <a:off x="190025" y="4186150"/>
            <a:ext cx="4300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Nearly even distribution of salary counts between customers</a:t>
            </a:r>
            <a:endParaRPr>
              <a:solidFill>
                <a:srgbClr val="FFFFFF"/>
              </a:solidFill>
            </a:endParaRPr>
          </a:p>
        </p:txBody>
      </p:sp>
      <p:sp>
        <p:nvSpPr>
          <p:cNvPr id="206" name="Google Shape;206;p27"/>
          <p:cNvSpPr txBox="1"/>
          <p:nvPr/>
        </p:nvSpPr>
        <p:spPr>
          <a:xfrm>
            <a:off x="2800649" y="208725"/>
            <a:ext cx="35427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50" b="1">
                <a:solidFill>
                  <a:schemeClr val="dk1"/>
                </a:solidFill>
                <a:latin typeface="Times New Roman"/>
                <a:ea typeface="Times New Roman"/>
                <a:cs typeface="Times New Roman"/>
                <a:sym typeface="Times New Roman"/>
              </a:rPr>
              <a:t>Dataset stats - Distribution </a:t>
            </a:r>
            <a:endParaRPr sz="2250" b="1">
              <a:solidFill>
                <a:schemeClr val="dk1"/>
              </a:solidFill>
              <a:latin typeface="Times New Roman"/>
              <a:ea typeface="Times New Roman"/>
              <a:cs typeface="Times New Roman"/>
              <a:sym typeface="Times New Roman"/>
            </a:endParaRPr>
          </a:p>
        </p:txBody>
      </p:sp>
      <p:pic>
        <p:nvPicPr>
          <p:cNvPr id="63" name="Audio 62">
            <a:extLst>
              <a:ext uri="{FF2B5EF4-FFF2-40B4-BE49-F238E27FC236}">
                <a16:creationId xmlns:a16="http://schemas.microsoft.com/office/drawing/2014/main" id="{B8F7FD42-9019-DFD0-7FCB-96FCF12D0D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95"/>
    </mc:Choice>
    <mc:Fallback>
      <p:transition spd="slow" advTm="11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8"/>
          <p:cNvPicPr preferRelativeResize="0"/>
          <p:nvPr/>
        </p:nvPicPr>
        <p:blipFill>
          <a:blip r:embed="rId5">
            <a:alphaModFix/>
          </a:blip>
          <a:stretch>
            <a:fillRect/>
          </a:stretch>
        </p:blipFill>
        <p:spPr>
          <a:xfrm>
            <a:off x="242150" y="741750"/>
            <a:ext cx="4058951" cy="3220150"/>
          </a:xfrm>
          <a:prstGeom prst="rect">
            <a:avLst/>
          </a:prstGeom>
          <a:noFill/>
          <a:ln>
            <a:noFill/>
          </a:ln>
        </p:spPr>
      </p:pic>
      <p:sp>
        <p:nvSpPr>
          <p:cNvPr id="212" name="Google Shape;212;p28"/>
          <p:cNvSpPr txBox="1"/>
          <p:nvPr/>
        </p:nvSpPr>
        <p:spPr>
          <a:xfrm>
            <a:off x="2664574" y="86250"/>
            <a:ext cx="3542700" cy="4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50" b="1">
                <a:solidFill>
                  <a:schemeClr val="dk1"/>
                </a:solidFill>
                <a:latin typeface="Times New Roman"/>
                <a:ea typeface="Times New Roman"/>
                <a:cs typeface="Times New Roman"/>
                <a:sym typeface="Times New Roman"/>
              </a:rPr>
              <a:t>Dataset stats - Distribution </a:t>
            </a:r>
            <a:endParaRPr sz="2250" b="1">
              <a:solidFill>
                <a:schemeClr val="dk1"/>
              </a:solidFill>
              <a:latin typeface="Times New Roman"/>
              <a:ea typeface="Times New Roman"/>
              <a:cs typeface="Times New Roman"/>
              <a:sym typeface="Times New Roman"/>
            </a:endParaRPr>
          </a:p>
        </p:txBody>
      </p:sp>
      <p:sp>
        <p:nvSpPr>
          <p:cNvPr id="213" name="Google Shape;213;p28"/>
          <p:cNvSpPr txBox="1"/>
          <p:nvPr/>
        </p:nvSpPr>
        <p:spPr>
          <a:xfrm>
            <a:off x="756775" y="4200100"/>
            <a:ext cx="30297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FFFFFF"/>
              </a:buClr>
              <a:buSzPts val="1500"/>
              <a:buChar char="-"/>
            </a:pPr>
            <a:r>
              <a:rPr lang="en" sz="1500">
                <a:solidFill>
                  <a:srgbClr val="FFFFFF"/>
                </a:solidFill>
              </a:rPr>
              <a:t>Normal Distribution</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Spike at 800+ credit score</a:t>
            </a:r>
            <a:endParaRPr sz="1500">
              <a:solidFill>
                <a:srgbClr val="FFFFFF"/>
              </a:solidFill>
            </a:endParaRPr>
          </a:p>
        </p:txBody>
      </p:sp>
      <p:pic>
        <p:nvPicPr>
          <p:cNvPr id="214" name="Google Shape;214;p28"/>
          <p:cNvPicPr preferRelativeResize="0"/>
          <p:nvPr/>
        </p:nvPicPr>
        <p:blipFill>
          <a:blip r:embed="rId6">
            <a:alphaModFix/>
          </a:blip>
          <a:stretch>
            <a:fillRect/>
          </a:stretch>
        </p:blipFill>
        <p:spPr>
          <a:xfrm>
            <a:off x="4572000" y="741750"/>
            <a:ext cx="4058951" cy="3220144"/>
          </a:xfrm>
          <a:prstGeom prst="rect">
            <a:avLst/>
          </a:prstGeom>
          <a:noFill/>
          <a:ln>
            <a:noFill/>
          </a:ln>
        </p:spPr>
      </p:pic>
      <p:sp>
        <p:nvSpPr>
          <p:cNvPr id="215" name="Google Shape;215;p28"/>
          <p:cNvSpPr txBox="1"/>
          <p:nvPr/>
        </p:nvSpPr>
        <p:spPr>
          <a:xfrm>
            <a:off x="5101475" y="4084750"/>
            <a:ext cx="30000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 sz="1500">
                <a:solidFill>
                  <a:schemeClr val="dk1"/>
                </a:solidFill>
              </a:rPr>
              <a:t>Peak at 40 years</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Skewed to have younger customers</a:t>
            </a:r>
            <a:endParaRPr sz="1500">
              <a:solidFill>
                <a:schemeClr val="dk1"/>
              </a:solidFill>
            </a:endParaRPr>
          </a:p>
        </p:txBody>
      </p:sp>
      <p:pic>
        <p:nvPicPr>
          <p:cNvPr id="52" name="Audio 51">
            <a:extLst>
              <a:ext uri="{FF2B5EF4-FFF2-40B4-BE49-F238E27FC236}">
                <a16:creationId xmlns:a16="http://schemas.microsoft.com/office/drawing/2014/main" id="{E077635A-55FC-B2B9-52C9-8A985119EC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60"/>
    </mc:Choice>
    <mc:Fallback>
      <p:transition spd="slow" advTm="8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1819</TotalTime>
  <Words>1953</Words>
  <Application>Microsoft Macintosh PowerPoint</Application>
  <PresentationFormat>On-screen Show (16:9)</PresentationFormat>
  <Paragraphs>275</Paragraphs>
  <Slides>32</Slides>
  <Notes>32</Notes>
  <HiddenSlides>0</HiddenSlides>
  <MMClips>32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Times New Roman</vt:lpstr>
      <vt:lpstr>Merriweather</vt:lpstr>
      <vt:lpstr>DM Sans</vt:lpstr>
      <vt:lpstr>Arial</vt:lpstr>
      <vt:lpstr>DM Sans Medium</vt:lpstr>
      <vt:lpstr>Simple Dark</vt:lpstr>
      <vt:lpstr>ECM3420 CA</vt:lpstr>
      <vt:lpstr>PowerPoint Presentation</vt:lpstr>
      <vt:lpstr>"Can we accurately predict customer churn and fine tune it using a decision tree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Telymonde, Jai Telymonde</cp:lastModifiedBy>
  <cp:revision>6</cp:revision>
  <dcterms:modified xsi:type="dcterms:W3CDTF">2024-12-02T20:57:34Z</dcterms:modified>
</cp:coreProperties>
</file>